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72" r:id="rId2"/>
    <p:sldId id="257" r:id="rId3"/>
    <p:sldId id="267" r:id="rId4"/>
    <p:sldId id="268" r:id="rId5"/>
    <p:sldId id="291" r:id="rId6"/>
    <p:sldId id="276" r:id="rId7"/>
    <p:sldId id="293" r:id="rId8"/>
    <p:sldId id="303" r:id="rId9"/>
    <p:sldId id="278" r:id="rId10"/>
    <p:sldId id="277" r:id="rId11"/>
    <p:sldId id="294" r:id="rId12"/>
    <p:sldId id="279" r:id="rId13"/>
    <p:sldId id="296" r:id="rId14"/>
    <p:sldId id="280" r:id="rId15"/>
    <p:sldId id="298" r:id="rId16"/>
    <p:sldId id="299" r:id="rId17"/>
    <p:sldId id="281" r:id="rId18"/>
    <p:sldId id="295" r:id="rId19"/>
    <p:sldId id="282" r:id="rId20"/>
    <p:sldId id="283" r:id="rId21"/>
    <p:sldId id="305" r:id="rId22"/>
    <p:sldId id="304" r:id="rId23"/>
    <p:sldId id="284" r:id="rId24"/>
    <p:sldId id="287" r:id="rId25"/>
    <p:sldId id="297" r:id="rId26"/>
    <p:sldId id="292" r:id="rId27"/>
    <p:sldId id="286" r:id="rId28"/>
    <p:sldId id="300" r:id="rId29"/>
    <p:sldId id="285" r:id="rId30"/>
    <p:sldId id="290" r:id="rId31"/>
    <p:sldId id="302" r:id="rId32"/>
    <p:sldId id="288" r:id="rId33"/>
    <p:sldId id="289" r:id="rId34"/>
    <p:sldId id="301" r:id="rId35"/>
    <p:sldId id="263" r:id="rId36"/>
    <p:sldId id="261" r:id="rId37"/>
    <p:sldId id="264" r:id="rId38"/>
    <p:sldId id="265" r:id="rId39"/>
    <p:sldId id="266" r:id="rId40"/>
    <p:sldId id="260" r:id="rId41"/>
    <p:sldId id="307" r:id="rId42"/>
    <p:sldId id="308" r:id="rId43"/>
    <p:sldId id="309" r:id="rId44"/>
    <p:sldId id="273" r:id="rId45"/>
    <p:sldId id="269" r:id="rId46"/>
    <p:sldId id="306" r:id="rId47"/>
    <p:sldId id="274" r:id="rId4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9D2EA7-9157-4D8C-9810-D4F134DEF879}" v="283" dt="2024-11-13T07:48:30.9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5966" autoAdjust="0"/>
  </p:normalViewPr>
  <p:slideViewPr>
    <p:cSldViewPr snapToGrid="0">
      <p:cViewPr varScale="1">
        <p:scale>
          <a:sx n="42" d="100"/>
          <a:sy n="42" d="100"/>
        </p:scale>
        <p:origin x="15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ヒロタカ フジオカ" userId="251032960de9718e" providerId="LiveId" clId="{C79D2EA7-9157-4D8C-9810-D4F134DEF879}"/>
    <pc:docChg chg="undo custSel addSld delSld modSld sldOrd modMainMaster">
      <pc:chgData name="ヒロタカ フジオカ" userId="251032960de9718e" providerId="LiveId" clId="{C79D2EA7-9157-4D8C-9810-D4F134DEF879}" dt="2024-11-13T07:49:13.980" v="1481" actId="478"/>
      <pc:docMkLst>
        <pc:docMk/>
      </pc:docMkLst>
      <pc:sldChg chg="new del">
        <pc:chgData name="ヒロタカ フジオカ" userId="251032960de9718e" providerId="LiveId" clId="{C79D2EA7-9157-4D8C-9810-D4F134DEF879}" dt="2024-10-11T03:40:13.935" v="5" actId="47"/>
        <pc:sldMkLst>
          <pc:docMk/>
          <pc:sldMk cId="1133801644" sldId="256"/>
        </pc:sldMkLst>
      </pc:sldChg>
      <pc:sldChg chg="addSp delSp modSp new mod modTransition setBg">
        <pc:chgData name="ヒロタカ フジオカ" userId="251032960de9718e" providerId="LiveId" clId="{C79D2EA7-9157-4D8C-9810-D4F134DEF879}" dt="2024-10-11T04:04:54.869" v="256"/>
        <pc:sldMkLst>
          <pc:docMk/>
          <pc:sldMk cId="168220255" sldId="257"/>
        </pc:sldMkLst>
        <pc:spChg chg="del">
          <ac:chgData name="ヒロタカ フジオカ" userId="251032960de9718e" providerId="LiveId" clId="{C79D2EA7-9157-4D8C-9810-D4F134DEF879}" dt="2024-10-11T03:41:08.813" v="7" actId="478"/>
          <ac:spMkLst>
            <pc:docMk/>
            <pc:sldMk cId="168220255" sldId="257"/>
            <ac:spMk id="2" creationId="{207A24B0-0596-EDEA-5962-E5940BB47880}"/>
          </ac:spMkLst>
        </pc:spChg>
        <pc:spChg chg="add del mod">
          <ac:chgData name="ヒロタカ フジオカ" userId="251032960de9718e" providerId="LiveId" clId="{C79D2EA7-9157-4D8C-9810-D4F134DEF879}" dt="2024-10-11T04:04:15.878" v="252" actId="478"/>
          <ac:spMkLst>
            <pc:docMk/>
            <pc:sldMk cId="168220255" sldId="257"/>
            <ac:spMk id="2" creationId="{C9F9C972-C02A-6281-8A8B-57AD91F31148}"/>
          </ac:spMkLst>
        </pc:spChg>
        <pc:spChg chg="del">
          <ac:chgData name="ヒロタカ フジオカ" userId="251032960de9718e" providerId="LiveId" clId="{C79D2EA7-9157-4D8C-9810-D4F134DEF879}" dt="2024-10-11T03:41:07.383" v="6" actId="478"/>
          <ac:spMkLst>
            <pc:docMk/>
            <pc:sldMk cId="168220255" sldId="257"/>
            <ac:spMk id="3" creationId="{9FC936E0-DB88-BDA1-CE55-686D8F358E63}"/>
          </ac:spMkLst>
        </pc:spChg>
        <pc:spChg chg="add del mod">
          <ac:chgData name="ヒロタカ フジオカ" userId="251032960de9718e" providerId="LiveId" clId="{C79D2EA7-9157-4D8C-9810-D4F134DEF879}" dt="2024-10-11T04:04:18.582" v="253" actId="478"/>
          <ac:spMkLst>
            <pc:docMk/>
            <pc:sldMk cId="168220255" sldId="257"/>
            <ac:spMk id="3" creationId="{B815CA10-F640-709B-2C82-A2AC292B5A43}"/>
          </ac:spMkLst>
        </pc:spChg>
        <pc:picChg chg="add del mod">
          <ac:chgData name="ヒロタカ フジオカ" userId="251032960de9718e" providerId="LiveId" clId="{C79D2EA7-9157-4D8C-9810-D4F134DEF879}" dt="2024-10-11T03:42:04.917" v="17" actId="478"/>
          <ac:picMkLst>
            <pc:docMk/>
            <pc:sldMk cId="168220255" sldId="257"/>
            <ac:picMk id="5" creationId="{F647E1CE-403D-C80A-8657-06D9513B7544}"/>
          </ac:picMkLst>
        </pc:picChg>
        <pc:picChg chg="add del mod">
          <ac:chgData name="ヒロタカ フジオカ" userId="251032960de9718e" providerId="LiveId" clId="{C79D2EA7-9157-4D8C-9810-D4F134DEF879}" dt="2024-10-11T03:52:48.869" v="80" actId="478"/>
          <ac:picMkLst>
            <pc:docMk/>
            <pc:sldMk cId="168220255" sldId="257"/>
            <ac:picMk id="7" creationId="{DC766F79-8572-C72E-995D-465A0EB45D51}"/>
          </ac:picMkLst>
        </pc:picChg>
        <pc:picChg chg="add del mod">
          <ac:chgData name="ヒロタカ フジオカ" userId="251032960de9718e" providerId="LiveId" clId="{C79D2EA7-9157-4D8C-9810-D4F134DEF879}" dt="2024-10-11T03:50:30.277" v="67" actId="478"/>
          <ac:picMkLst>
            <pc:docMk/>
            <pc:sldMk cId="168220255" sldId="257"/>
            <ac:picMk id="9" creationId="{3FB530D0-9928-FF40-9D84-041383C7AFB3}"/>
          </ac:picMkLst>
        </pc:picChg>
      </pc:sldChg>
      <pc:sldChg chg="addSp modSp add del mod modTransition setBg">
        <pc:chgData name="ヒロタカ フジオカ" userId="251032960de9718e" providerId="LiveId" clId="{C79D2EA7-9157-4D8C-9810-D4F134DEF879}" dt="2024-10-11T04:12:01.564" v="274" actId="47"/>
        <pc:sldMkLst>
          <pc:docMk/>
          <pc:sldMk cId="1496492828" sldId="258"/>
        </pc:sldMkLst>
        <pc:picChg chg="add mod">
          <ac:chgData name="ヒロタカ フジオカ" userId="251032960de9718e" providerId="LiveId" clId="{C79D2EA7-9157-4D8C-9810-D4F134DEF879}" dt="2024-10-11T03:47:46.256" v="45" actId="14100"/>
          <ac:picMkLst>
            <pc:docMk/>
            <pc:sldMk cId="1496492828" sldId="258"/>
            <ac:picMk id="3" creationId="{42985B2E-0C41-C76C-CBDC-BE1C33F7ACBE}"/>
          </ac:picMkLst>
        </pc:picChg>
      </pc:sldChg>
      <pc:sldChg chg="new del">
        <pc:chgData name="ヒロタカ フジオカ" userId="251032960de9718e" providerId="LiveId" clId="{C79D2EA7-9157-4D8C-9810-D4F134DEF879}" dt="2024-10-11T03:41:31.164" v="9" actId="47"/>
        <pc:sldMkLst>
          <pc:docMk/>
          <pc:sldMk cId="2313622080" sldId="258"/>
        </pc:sldMkLst>
      </pc:sldChg>
      <pc:sldChg chg="addSp delSp modSp add del mod modTransition">
        <pc:chgData name="ヒロタカ フジオカ" userId="251032960de9718e" providerId="LiveId" clId="{C79D2EA7-9157-4D8C-9810-D4F134DEF879}" dt="2024-11-13T07:48:28.452" v="1472" actId="47"/>
        <pc:sldMkLst>
          <pc:docMk/>
          <pc:sldMk cId="1510846053" sldId="259"/>
        </pc:sldMkLst>
        <pc:picChg chg="add del mod">
          <ac:chgData name="ヒロタカ フジオカ" userId="251032960de9718e" providerId="LiveId" clId="{C79D2EA7-9157-4D8C-9810-D4F134DEF879}" dt="2024-10-11T04:12:08.845" v="279" actId="478"/>
          <ac:picMkLst>
            <pc:docMk/>
            <pc:sldMk cId="1510846053" sldId="259"/>
            <ac:picMk id="2" creationId="{792CD8DA-FA9F-86FB-BF2D-00788FE365DA}"/>
          </ac:picMkLst>
        </pc:picChg>
        <pc:picChg chg="del mod">
          <ac:chgData name="ヒロタカ フジオカ" userId="251032960de9718e" providerId="LiveId" clId="{C79D2EA7-9157-4D8C-9810-D4F134DEF879}" dt="2024-10-11T04:12:08.101" v="278" actId="478"/>
          <ac:picMkLst>
            <pc:docMk/>
            <pc:sldMk cId="1510846053" sldId="259"/>
            <ac:picMk id="3" creationId="{515DADC7-DA97-A76F-4391-90E031132266}"/>
          </ac:picMkLst>
        </pc:picChg>
        <pc:picChg chg="add del mod">
          <ac:chgData name="ヒロタカ フジオカ" userId="251032960de9718e" providerId="LiveId" clId="{C79D2EA7-9157-4D8C-9810-D4F134DEF879}" dt="2024-10-11T04:07:39.997" v="259" actId="478"/>
          <ac:picMkLst>
            <pc:docMk/>
            <pc:sldMk cId="1510846053" sldId="259"/>
            <ac:picMk id="4" creationId="{AB89C6B4-3BBE-8087-B84D-99DDD49FAE28}"/>
          </ac:picMkLst>
        </pc:picChg>
        <pc:picChg chg="add del mod">
          <ac:chgData name="ヒロタカ フジオカ" userId="251032960de9718e" providerId="LiveId" clId="{C79D2EA7-9157-4D8C-9810-D4F134DEF879}" dt="2024-10-11T03:49:41.940" v="64" actId="478"/>
          <ac:picMkLst>
            <pc:docMk/>
            <pc:sldMk cId="1510846053" sldId="259"/>
            <ac:picMk id="6" creationId="{8959DFF5-F321-FC12-CC61-625CE263031F}"/>
          </ac:picMkLst>
        </pc:picChg>
        <pc:picChg chg="del">
          <ac:chgData name="ヒロタカ フジオカ" userId="251032960de9718e" providerId="LiveId" clId="{C79D2EA7-9157-4D8C-9810-D4F134DEF879}" dt="2024-11-13T07:47:43.196" v="1459" actId="478"/>
          <ac:picMkLst>
            <pc:docMk/>
            <pc:sldMk cId="1510846053" sldId="259"/>
            <ac:picMk id="7" creationId="{B6510D68-8B99-5C48-DAA2-4BC9B44F7632}"/>
          </ac:picMkLst>
        </pc:picChg>
        <pc:picChg chg="mod">
          <ac:chgData name="ヒロタカ フジオカ" userId="251032960de9718e" providerId="LiveId" clId="{C79D2EA7-9157-4D8C-9810-D4F134DEF879}" dt="2024-11-13T07:47:46.943" v="1461" actId="1076"/>
          <ac:picMkLst>
            <pc:docMk/>
            <pc:sldMk cId="1510846053" sldId="259"/>
            <ac:picMk id="9" creationId="{1D21976C-866C-59B7-9D98-F0F1FFB4F4B7}"/>
          </ac:picMkLst>
        </pc:picChg>
      </pc:sldChg>
      <pc:sldChg chg="new del">
        <pc:chgData name="ヒロタカ フジオカ" userId="251032960de9718e" providerId="LiveId" clId="{C79D2EA7-9157-4D8C-9810-D4F134DEF879}" dt="2024-10-11T03:41:31.844" v="10" actId="47"/>
        <pc:sldMkLst>
          <pc:docMk/>
          <pc:sldMk cId="4202029834" sldId="259"/>
        </pc:sldMkLst>
      </pc:sldChg>
      <pc:sldChg chg="new del">
        <pc:chgData name="ヒロタカ フジオカ" userId="251032960de9718e" providerId="LiveId" clId="{C79D2EA7-9157-4D8C-9810-D4F134DEF879}" dt="2024-10-11T03:41:32.378" v="11" actId="47"/>
        <pc:sldMkLst>
          <pc:docMk/>
          <pc:sldMk cId="720665080" sldId="260"/>
        </pc:sldMkLst>
      </pc:sldChg>
      <pc:sldChg chg="delSp modSp add mod modTransition">
        <pc:chgData name="ヒロタカ フジオカ" userId="251032960de9718e" providerId="LiveId" clId="{C79D2EA7-9157-4D8C-9810-D4F134DEF879}" dt="2024-11-13T07:48:34.708" v="1478" actId="478"/>
        <pc:sldMkLst>
          <pc:docMk/>
          <pc:sldMk cId="1702582276" sldId="260"/>
        </pc:sldMkLst>
        <pc:picChg chg="del mod">
          <ac:chgData name="ヒロタカ フジオカ" userId="251032960de9718e" providerId="LiveId" clId="{C79D2EA7-9157-4D8C-9810-D4F134DEF879}" dt="2024-11-13T07:48:33.420" v="1476" actId="478"/>
          <ac:picMkLst>
            <pc:docMk/>
            <pc:sldMk cId="1702582276" sldId="260"/>
            <ac:picMk id="3" creationId="{4EC431F6-6C5E-F45C-9F22-21C3D2886036}"/>
          </ac:picMkLst>
        </pc:picChg>
        <pc:picChg chg="del mod">
          <ac:chgData name="ヒロタカ フジオカ" userId="251032960de9718e" providerId="LiveId" clId="{C79D2EA7-9157-4D8C-9810-D4F134DEF879}" dt="2024-11-13T07:48:34.188" v="1477" actId="478"/>
          <ac:picMkLst>
            <pc:docMk/>
            <pc:sldMk cId="1702582276" sldId="260"/>
            <ac:picMk id="4" creationId="{56DC1249-02B4-8AF7-A823-FD912F9C2929}"/>
          </ac:picMkLst>
        </pc:picChg>
        <pc:picChg chg="del mod">
          <ac:chgData name="ヒロタカ フジオカ" userId="251032960de9718e" providerId="LiveId" clId="{C79D2EA7-9157-4D8C-9810-D4F134DEF879}" dt="2024-11-13T07:48:34.708" v="1478" actId="478"/>
          <ac:picMkLst>
            <pc:docMk/>
            <pc:sldMk cId="1702582276" sldId="260"/>
            <ac:picMk id="6" creationId="{337EF565-9DCD-D931-18B8-3D4FD227396E}"/>
          </ac:picMkLst>
        </pc:picChg>
        <pc:picChg chg="del">
          <ac:chgData name="ヒロタカ フジオカ" userId="251032960de9718e" providerId="LiveId" clId="{C79D2EA7-9157-4D8C-9810-D4F134DEF879}" dt="2024-11-13T07:47:54.948" v="1464" actId="478"/>
          <ac:picMkLst>
            <pc:docMk/>
            <pc:sldMk cId="1702582276" sldId="260"/>
            <ac:picMk id="7" creationId="{48CF7E1F-51CB-2502-D5D6-15D4D8734F71}"/>
          </ac:picMkLst>
        </pc:picChg>
        <pc:picChg chg="mod">
          <ac:chgData name="ヒロタカ フジオカ" userId="251032960de9718e" providerId="LiveId" clId="{C79D2EA7-9157-4D8C-9810-D4F134DEF879}" dt="2024-11-13T07:48:18.776" v="1468" actId="1076"/>
          <ac:picMkLst>
            <pc:docMk/>
            <pc:sldMk cId="1702582276" sldId="260"/>
            <ac:picMk id="9" creationId="{11BC7583-B7FE-138E-9B56-740E5EE9634C}"/>
          </ac:picMkLst>
        </pc:picChg>
      </pc:sldChg>
      <pc:sldChg chg="addSp delSp modSp add mod ord modTransition setBg">
        <pc:chgData name="ヒロタカ フジオカ" userId="251032960de9718e" providerId="LiveId" clId="{C79D2EA7-9157-4D8C-9810-D4F134DEF879}" dt="2024-11-13T07:47:27.144" v="1454" actId="1076"/>
        <pc:sldMkLst>
          <pc:docMk/>
          <pc:sldMk cId="3137813739" sldId="261"/>
        </pc:sldMkLst>
        <pc:spChg chg="add mod">
          <ac:chgData name="ヒロタカ フジオカ" userId="251032960de9718e" providerId="LiveId" clId="{C79D2EA7-9157-4D8C-9810-D4F134DEF879}" dt="2024-11-13T07:47:27.144" v="1454" actId="1076"/>
          <ac:spMkLst>
            <pc:docMk/>
            <pc:sldMk cId="3137813739" sldId="261"/>
            <ac:spMk id="2" creationId="{A4876477-CD85-31D9-784A-1F4BB497522E}"/>
          </ac:spMkLst>
        </pc:spChg>
        <pc:picChg chg="del mod">
          <ac:chgData name="ヒロタカ フジオカ" userId="251032960de9718e" providerId="LiveId" clId="{C79D2EA7-9157-4D8C-9810-D4F134DEF879}" dt="2024-11-13T07:47:22.732" v="1453" actId="478"/>
          <ac:picMkLst>
            <pc:docMk/>
            <pc:sldMk cId="3137813739" sldId="261"/>
            <ac:picMk id="7" creationId="{DC766F79-8572-C72E-995D-465A0EB45D51}"/>
          </ac:picMkLst>
        </pc:picChg>
        <pc:picChg chg="del">
          <ac:chgData name="ヒロタカ フジオカ" userId="251032960de9718e" providerId="LiveId" clId="{C79D2EA7-9157-4D8C-9810-D4F134DEF879}" dt="2024-10-11T03:50:37.837" v="68" actId="478"/>
          <ac:picMkLst>
            <pc:docMk/>
            <pc:sldMk cId="3137813739" sldId="261"/>
            <ac:picMk id="9" creationId="{3FB530D0-9928-FF40-9D84-041383C7AFB3}"/>
          </ac:picMkLst>
        </pc:picChg>
      </pc:sldChg>
      <pc:sldChg chg="add del modTransition setBg">
        <pc:chgData name="ヒロタカ フジオカ" userId="251032960de9718e" providerId="LiveId" clId="{C79D2EA7-9157-4D8C-9810-D4F134DEF879}" dt="2024-10-11T04:12:02.858" v="275" actId="47"/>
        <pc:sldMkLst>
          <pc:docMk/>
          <pc:sldMk cId="1128853470" sldId="262"/>
        </pc:sldMkLst>
      </pc:sldChg>
      <pc:sldChg chg="delSp add mod modTransition">
        <pc:chgData name="ヒロタカ フジオカ" userId="251032960de9718e" providerId="LiveId" clId="{C79D2EA7-9157-4D8C-9810-D4F134DEF879}" dt="2024-11-13T07:47:20.268" v="1452" actId="478"/>
        <pc:sldMkLst>
          <pc:docMk/>
          <pc:sldMk cId="22546495" sldId="263"/>
        </pc:sldMkLst>
        <pc:picChg chg="del">
          <ac:chgData name="ヒロタカ フジオカ" userId="251032960de9718e" providerId="LiveId" clId="{C79D2EA7-9157-4D8C-9810-D4F134DEF879}" dt="2024-11-13T07:47:20.268" v="1452" actId="478"/>
          <ac:picMkLst>
            <pc:docMk/>
            <pc:sldMk cId="22546495" sldId="263"/>
            <ac:picMk id="7" creationId="{45525AA8-14CD-11F8-4354-103D9678BDC6}"/>
          </ac:picMkLst>
        </pc:picChg>
      </pc:sldChg>
      <pc:sldChg chg="delSp add mod modTransition">
        <pc:chgData name="ヒロタカ フジオカ" userId="251032960de9718e" providerId="LiveId" clId="{C79D2EA7-9157-4D8C-9810-D4F134DEF879}" dt="2024-11-13T07:47:30.092" v="1455" actId="478"/>
        <pc:sldMkLst>
          <pc:docMk/>
          <pc:sldMk cId="855257868" sldId="264"/>
        </pc:sldMkLst>
        <pc:picChg chg="del">
          <ac:chgData name="ヒロタカ フジオカ" userId="251032960de9718e" providerId="LiveId" clId="{C79D2EA7-9157-4D8C-9810-D4F134DEF879}" dt="2024-11-13T07:47:30.092" v="1455" actId="478"/>
          <ac:picMkLst>
            <pc:docMk/>
            <pc:sldMk cId="855257868" sldId="264"/>
            <ac:picMk id="7" creationId="{1C572902-86A0-CCF1-3E0B-6A4E8295B299}"/>
          </ac:picMkLst>
        </pc:picChg>
      </pc:sldChg>
      <pc:sldChg chg="delSp modSp add mod ord modTransition">
        <pc:chgData name="ヒロタカ フジオカ" userId="251032960de9718e" providerId="LiveId" clId="{C79D2EA7-9157-4D8C-9810-D4F134DEF879}" dt="2024-11-13T07:47:37.563" v="1457" actId="1076"/>
        <pc:sldMkLst>
          <pc:docMk/>
          <pc:sldMk cId="1851072358" sldId="265"/>
        </pc:sldMkLst>
        <pc:spChg chg="mod">
          <ac:chgData name="ヒロタカ フジオカ" userId="251032960de9718e" providerId="LiveId" clId="{C79D2EA7-9157-4D8C-9810-D4F134DEF879}" dt="2024-11-13T07:47:37.563" v="1457" actId="1076"/>
          <ac:spMkLst>
            <pc:docMk/>
            <pc:sldMk cId="1851072358" sldId="265"/>
            <ac:spMk id="2" creationId="{B6403283-DCD2-963A-5BA6-14DA5013517C}"/>
          </ac:spMkLst>
        </pc:spChg>
        <pc:picChg chg="del">
          <ac:chgData name="ヒロタカ フジオカ" userId="251032960de9718e" providerId="LiveId" clId="{C79D2EA7-9157-4D8C-9810-D4F134DEF879}" dt="2024-11-13T07:47:34.036" v="1456" actId="478"/>
          <ac:picMkLst>
            <pc:docMk/>
            <pc:sldMk cId="1851072358" sldId="265"/>
            <ac:picMk id="7" creationId="{C23A2F86-556D-15C5-0A31-78B135DC1B0C}"/>
          </ac:picMkLst>
        </pc:picChg>
      </pc:sldChg>
      <pc:sldChg chg="delSp add mod modTransition">
        <pc:chgData name="ヒロタカ フジオカ" userId="251032960de9718e" providerId="LiveId" clId="{C79D2EA7-9157-4D8C-9810-D4F134DEF879}" dt="2024-11-13T07:47:40.580" v="1458" actId="478"/>
        <pc:sldMkLst>
          <pc:docMk/>
          <pc:sldMk cId="2618601283" sldId="266"/>
        </pc:sldMkLst>
        <pc:spChg chg="del">
          <ac:chgData name="ヒロタカ フジオカ" userId="251032960de9718e" providerId="LiveId" clId="{C79D2EA7-9157-4D8C-9810-D4F134DEF879}" dt="2024-10-11T04:09:36.837" v="272" actId="478"/>
          <ac:spMkLst>
            <pc:docMk/>
            <pc:sldMk cId="2618601283" sldId="266"/>
            <ac:spMk id="2" creationId="{DF9AF917-132C-BD4B-B58A-E81078B1126C}"/>
          </ac:spMkLst>
        </pc:spChg>
        <pc:picChg chg="del">
          <ac:chgData name="ヒロタカ フジオカ" userId="251032960de9718e" providerId="LiveId" clId="{C79D2EA7-9157-4D8C-9810-D4F134DEF879}" dt="2024-11-13T07:47:40.580" v="1458" actId="478"/>
          <ac:picMkLst>
            <pc:docMk/>
            <pc:sldMk cId="2618601283" sldId="266"/>
            <ac:picMk id="7" creationId="{441B3ACE-F18F-C4CA-B181-4177E16A86EA}"/>
          </ac:picMkLst>
        </pc:picChg>
      </pc:sldChg>
      <pc:sldChg chg="addSp modSp add mod modTransition">
        <pc:chgData name="ヒロタカ フジオカ" userId="251032960de9718e" providerId="LiveId" clId="{C79D2EA7-9157-4D8C-9810-D4F134DEF879}" dt="2024-11-04T11:25:45.460" v="488" actId="1038"/>
        <pc:sldMkLst>
          <pc:docMk/>
          <pc:sldMk cId="3687883398" sldId="267"/>
        </pc:sldMkLst>
        <pc:spChg chg="mod">
          <ac:chgData name="ヒロタカ フジオカ" userId="251032960de9718e" providerId="LiveId" clId="{C79D2EA7-9157-4D8C-9810-D4F134DEF879}" dt="2024-11-04T11:25:45.460" v="488" actId="1038"/>
          <ac:spMkLst>
            <pc:docMk/>
            <pc:sldMk cId="3687883398" sldId="267"/>
            <ac:spMk id="2" creationId="{0DC62923-C3A6-FE1D-35AA-9C7132B12B23}"/>
          </ac:spMkLst>
        </pc:spChg>
        <pc:spChg chg="mod">
          <ac:chgData name="ヒロタカ フジオカ" userId="251032960de9718e" providerId="LiveId" clId="{C79D2EA7-9157-4D8C-9810-D4F134DEF879}" dt="2024-11-04T11:25:12.323" v="445" actId="1076"/>
          <ac:spMkLst>
            <pc:docMk/>
            <pc:sldMk cId="3687883398" sldId="267"/>
            <ac:spMk id="3" creationId="{44878067-0CF6-7F23-66C1-FFC5CE6AB81D}"/>
          </ac:spMkLst>
        </pc:spChg>
        <pc:spChg chg="add mod">
          <ac:chgData name="ヒロタカ フジオカ" userId="251032960de9718e" providerId="LiveId" clId="{C79D2EA7-9157-4D8C-9810-D4F134DEF879}" dt="2024-10-11T04:12:55.137" v="311"/>
          <ac:spMkLst>
            <pc:docMk/>
            <pc:sldMk cId="3687883398" sldId="267"/>
            <ac:spMk id="4" creationId="{5F8CAF92-E068-9203-8A24-3C0DE2113145}"/>
          </ac:spMkLst>
        </pc:spChg>
      </pc:sldChg>
      <pc:sldChg chg="delSp add mod modTransition">
        <pc:chgData name="ヒロタカ フジオカ" userId="251032960de9718e" providerId="LiveId" clId="{C79D2EA7-9157-4D8C-9810-D4F134DEF879}" dt="2024-10-11T04:05:07.315" v="257"/>
        <pc:sldMkLst>
          <pc:docMk/>
          <pc:sldMk cId="529591408" sldId="268"/>
        </pc:sldMkLst>
        <pc:spChg chg="del">
          <ac:chgData name="ヒロタカ フジオカ" userId="251032960de9718e" providerId="LiveId" clId="{C79D2EA7-9157-4D8C-9810-D4F134DEF879}" dt="2024-10-11T04:04:22.230" v="254" actId="478"/>
          <ac:spMkLst>
            <pc:docMk/>
            <pc:sldMk cId="529591408" sldId="268"/>
            <ac:spMk id="2" creationId="{C1899DBD-20EA-49F0-93C5-136652F70113}"/>
          </ac:spMkLst>
        </pc:spChg>
        <pc:spChg chg="del">
          <ac:chgData name="ヒロタカ フジオカ" userId="251032960de9718e" providerId="LiveId" clId="{C79D2EA7-9157-4D8C-9810-D4F134DEF879}" dt="2024-10-11T04:04:23.893" v="255" actId="478"/>
          <ac:spMkLst>
            <pc:docMk/>
            <pc:sldMk cId="529591408" sldId="268"/>
            <ac:spMk id="3" creationId="{97431E53-8279-1B87-B539-A033F6175793}"/>
          </ac:spMkLst>
        </pc:spChg>
      </pc:sldChg>
      <pc:sldChg chg="add ord">
        <pc:chgData name="ヒロタカ フジオカ" userId="251032960de9718e" providerId="LiveId" clId="{C79D2EA7-9157-4D8C-9810-D4F134DEF879}" dt="2024-10-11T04:07:57.354" v="263"/>
        <pc:sldMkLst>
          <pc:docMk/>
          <pc:sldMk cId="2457858203" sldId="269"/>
        </pc:sldMkLst>
      </pc:sldChg>
      <pc:sldChg chg="delSp modSp add del mod">
        <pc:chgData name="ヒロタカ フジオカ" userId="251032960de9718e" providerId="LiveId" clId="{C79D2EA7-9157-4D8C-9810-D4F134DEF879}" dt="2024-11-13T07:48:27.274" v="1471" actId="47"/>
        <pc:sldMkLst>
          <pc:docMk/>
          <pc:sldMk cId="1289165941" sldId="270"/>
        </pc:sldMkLst>
        <pc:picChg chg="del">
          <ac:chgData name="ヒロタカ フジオカ" userId="251032960de9718e" providerId="LiveId" clId="{C79D2EA7-9157-4D8C-9810-D4F134DEF879}" dt="2024-10-11T04:12:11.277" v="280" actId="478"/>
          <ac:picMkLst>
            <pc:docMk/>
            <pc:sldMk cId="1289165941" sldId="270"/>
            <ac:picMk id="2" creationId="{492680A9-E97A-9427-3CC8-556ED6A092A7}"/>
          </ac:picMkLst>
        </pc:picChg>
        <pc:picChg chg="mod">
          <ac:chgData name="ヒロタカ フジオカ" userId="251032960de9718e" providerId="LiveId" clId="{C79D2EA7-9157-4D8C-9810-D4F134DEF879}" dt="2024-11-07T14:06:48.781" v="1191"/>
          <ac:picMkLst>
            <pc:docMk/>
            <pc:sldMk cId="1289165941" sldId="270"/>
            <ac:picMk id="3" creationId="{91905AC8-8F1F-F5E8-FD90-E6D6A4BC7852}"/>
          </ac:picMkLst>
        </pc:picChg>
        <pc:picChg chg="del">
          <ac:chgData name="ヒロタカ フジオカ" userId="251032960de9718e" providerId="LiveId" clId="{C79D2EA7-9157-4D8C-9810-D4F134DEF879}" dt="2024-11-13T07:47:50.780" v="1462" actId="478"/>
          <ac:picMkLst>
            <pc:docMk/>
            <pc:sldMk cId="1289165941" sldId="270"/>
            <ac:picMk id="7" creationId="{14BA54E2-02AF-C29E-44E1-F165DA43E55C}"/>
          </ac:picMkLst>
        </pc:picChg>
        <pc:picChg chg="mod">
          <ac:chgData name="ヒロタカ フジオカ" userId="251032960de9718e" providerId="LiveId" clId="{C79D2EA7-9157-4D8C-9810-D4F134DEF879}" dt="2024-11-07T14:06:44.581" v="1190"/>
          <ac:picMkLst>
            <pc:docMk/>
            <pc:sldMk cId="1289165941" sldId="270"/>
            <ac:picMk id="9" creationId="{40C2EB6A-865E-BADC-0D0A-0CCD86A4F624}"/>
          </ac:picMkLst>
        </pc:picChg>
      </pc:sldChg>
      <pc:sldChg chg="delSp modSp add del mod">
        <pc:chgData name="ヒロタカ フジオカ" userId="251032960de9718e" providerId="LiveId" clId="{C79D2EA7-9157-4D8C-9810-D4F134DEF879}" dt="2024-11-13T07:48:26.189" v="1470" actId="47"/>
        <pc:sldMkLst>
          <pc:docMk/>
          <pc:sldMk cId="237441334" sldId="271"/>
        </pc:sldMkLst>
        <pc:picChg chg="mod">
          <ac:chgData name="ヒロタカ フジオカ" userId="251032960de9718e" providerId="LiveId" clId="{C79D2EA7-9157-4D8C-9810-D4F134DEF879}" dt="2024-11-07T14:06:59.983" v="1194"/>
          <ac:picMkLst>
            <pc:docMk/>
            <pc:sldMk cId="237441334" sldId="271"/>
            <ac:picMk id="2" creationId="{313D638E-8A4E-B9CB-14E0-5479E96CFEA0}"/>
          </ac:picMkLst>
        </pc:picChg>
        <pc:picChg chg="mod">
          <ac:chgData name="ヒロタカ フジオカ" userId="251032960de9718e" providerId="LiveId" clId="{C79D2EA7-9157-4D8C-9810-D4F134DEF879}" dt="2024-11-07T14:06:56.677" v="1193"/>
          <ac:picMkLst>
            <pc:docMk/>
            <pc:sldMk cId="237441334" sldId="271"/>
            <ac:picMk id="3" creationId="{89B51C38-434D-344B-1443-8BBD31FDEC54}"/>
          </ac:picMkLst>
        </pc:picChg>
        <pc:picChg chg="del">
          <ac:chgData name="ヒロタカ フジオカ" userId="251032960de9718e" providerId="LiveId" clId="{C79D2EA7-9157-4D8C-9810-D4F134DEF879}" dt="2024-11-13T07:47:53.052" v="1463" actId="478"/>
          <ac:picMkLst>
            <pc:docMk/>
            <pc:sldMk cId="237441334" sldId="271"/>
            <ac:picMk id="7" creationId="{FF1F26B1-CAFD-950A-EC60-A3433F58047F}"/>
          </ac:picMkLst>
        </pc:picChg>
        <pc:picChg chg="mod">
          <ac:chgData name="ヒロタカ フジオカ" userId="251032960de9718e" providerId="LiveId" clId="{C79D2EA7-9157-4D8C-9810-D4F134DEF879}" dt="2024-11-07T14:06:52.677" v="1192"/>
          <ac:picMkLst>
            <pc:docMk/>
            <pc:sldMk cId="237441334" sldId="271"/>
            <ac:picMk id="9" creationId="{B08B159B-2654-A46D-D986-4B713BE22BEB}"/>
          </ac:picMkLst>
        </pc:picChg>
      </pc:sldChg>
      <pc:sldChg chg="modSp add mod ord modTransition">
        <pc:chgData name="ヒロタカ フジオカ" userId="251032960de9718e" providerId="LiveId" clId="{C79D2EA7-9157-4D8C-9810-D4F134DEF879}" dt="2024-11-04T12:55:06.042" v="823"/>
        <pc:sldMkLst>
          <pc:docMk/>
          <pc:sldMk cId="3508742960" sldId="272"/>
        </pc:sldMkLst>
        <pc:spChg chg="mod">
          <ac:chgData name="ヒロタカ フジオカ" userId="251032960de9718e" providerId="LiveId" clId="{C79D2EA7-9157-4D8C-9810-D4F134DEF879}" dt="2024-10-11T04:14:08.581" v="419" actId="1037"/>
          <ac:spMkLst>
            <pc:docMk/>
            <pc:sldMk cId="3508742960" sldId="272"/>
            <ac:spMk id="2" creationId="{26235290-DEC1-86A6-9D5D-98AEDA5B1DD4}"/>
          </ac:spMkLst>
        </pc:spChg>
        <pc:spChg chg="mod">
          <ac:chgData name="ヒロタカ フジオカ" userId="251032960de9718e" providerId="LiveId" clId="{C79D2EA7-9157-4D8C-9810-D4F134DEF879}" dt="2024-10-11T04:13:53.528" v="399" actId="1076"/>
          <ac:spMkLst>
            <pc:docMk/>
            <pc:sldMk cId="3508742960" sldId="272"/>
            <ac:spMk id="3" creationId="{267FE8DA-2CB3-B97F-2260-331C1AD914E9}"/>
          </ac:spMkLst>
        </pc:spChg>
      </pc:sldChg>
      <pc:sldChg chg="delSp add mod ord">
        <pc:chgData name="ヒロタカ フジオカ" userId="251032960de9718e" providerId="LiveId" clId="{C79D2EA7-9157-4D8C-9810-D4F134DEF879}" dt="2024-11-13T07:48:06.860" v="1467"/>
        <pc:sldMkLst>
          <pc:docMk/>
          <pc:sldMk cId="1170152476" sldId="273"/>
        </pc:sldMkLst>
        <pc:picChg chg="del">
          <ac:chgData name="ヒロタカ フジオカ" userId="251032960de9718e" providerId="LiveId" clId="{C79D2EA7-9157-4D8C-9810-D4F134DEF879}" dt="2024-10-11T04:28:50.941" v="422" actId="478"/>
          <ac:picMkLst>
            <pc:docMk/>
            <pc:sldMk cId="1170152476" sldId="273"/>
            <ac:picMk id="7" creationId="{DB03CABE-44F2-B0D4-B623-373500C14CCF}"/>
          </ac:picMkLst>
        </pc:picChg>
      </pc:sldChg>
      <pc:sldChg chg="addSp delSp modSp add mod">
        <pc:chgData name="ヒロタカ フジオカ" userId="251032960de9718e" providerId="LiveId" clId="{C79D2EA7-9157-4D8C-9810-D4F134DEF879}" dt="2024-11-04T12:59:49.826" v="829" actId="962"/>
        <pc:sldMkLst>
          <pc:docMk/>
          <pc:sldMk cId="2715839319" sldId="274"/>
        </pc:sldMkLst>
        <pc:picChg chg="add del mod">
          <ac:chgData name="ヒロタカ フジオカ" userId="251032960de9718e" providerId="LiveId" clId="{C79D2EA7-9157-4D8C-9810-D4F134DEF879}" dt="2024-10-11T04:29:48.741" v="427" actId="478"/>
          <ac:picMkLst>
            <pc:docMk/>
            <pc:sldMk cId="2715839319" sldId="274"/>
            <ac:picMk id="3" creationId="{609F410B-206C-2A97-D315-1DA2EC625211}"/>
          </ac:picMkLst>
        </pc:picChg>
        <pc:picChg chg="add mod">
          <ac:chgData name="ヒロタカ フジオカ" userId="251032960de9718e" providerId="LiveId" clId="{C79D2EA7-9157-4D8C-9810-D4F134DEF879}" dt="2024-11-04T12:59:49.826" v="829" actId="962"/>
          <ac:picMkLst>
            <pc:docMk/>
            <pc:sldMk cId="2715839319" sldId="274"/>
            <ac:picMk id="3" creationId="{87435560-30B4-AA51-36E8-DD1A3D0C86FB}"/>
          </ac:picMkLst>
        </pc:picChg>
        <pc:picChg chg="add del mod">
          <ac:chgData name="ヒロタカ フジオカ" userId="251032960de9718e" providerId="LiveId" clId="{C79D2EA7-9157-4D8C-9810-D4F134DEF879}" dt="2024-10-11T04:30:56.973" v="431" actId="478"/>
          <ac:picMkLst>
            <pc:docMk/>
            <pc:sldMk cId="2715839319" sldId="274"/>
            <ac:picMk id="5" creationId="{12465513-2399-6168-580D-55C0D40B4AED}"/>
          </ac:picMkLst>
        </pc:picChg>
        <pc:picChg chg="del">
          <ac:chgData name="ヒロタカ フジオカ" userId="251032960de9718e" providerId="LiveId" clId="{C79D2EA7-9157-4D8C-9810-D4F134DEF879}" dt="2024-10-11T04:28:53.957" v="423" actId="478"/>
          <ac:picMkLst>
            <pc:docMk/>
            <pc:sldMk cId="2715839319" sldId="274"/>
            <ac:picMk id="7" creationId="{29E55A4C-0DB8-973E-0589-D222A76B245F}"/>
          </ac:picMkLst>
        </pc:picChg>
        <pc:picChg chg="add del mod">
          <ac:chgData name="ヒロタカ フジオカ" userId="251032960de9718e" providerId="LiveId" clId="{C79D2EA7-9157-4D8C-9810-D4F134DEF879}" dt="2024-10-11T04:36:15.445" v="435" actId="478"/>
          <ac:picMkLst>
            <pc:docMk/>
            <pc:sldMk cId="2715839319" sldId="274"/>
            <ac:picMk id="8" creationId="{E08CA67A-C68B-18C4-2EC4-9B9DF7563DF7}"/>
          </ac:picMkLst>
        </pc:picChg>
        <pc:picChg chg="add del mod">
          <ac:chgData name="ヒロタカ フジオカ" userId="251032960de9718e" providerId="LiveId" clId="{C79D2EA7-9157-4D8C-9810-D4F134DEF879}" dt="2024-11-04T12:56:52.607" v="826" actId="478"/>
          <ac:picMkLst>
            <pc:docMk/>
            <pc:sldMk cId="2715839319" sldId="274"/>
            <ac:picMk id="10" creationId="{CC5F2633-AA2A-2B3D-673D-A67A4F9C0148}"/>
          </ac:picMkLst>
        </pc:picChg>
      </pc:sldChg>
      <pc:sldChg chg="add del">
        <pc:chgData name="ヒロタカ フジオカ" userId="251032960de9718e" providerId="LiveId" clId="{C79D2EA7-9157-4D8C-9810-D4F134DEF879}" dt="2024-11-04T12:29:45.428" v="719" actId="47"/>
        <pc:sldMkLst>
          <pc:docMk/>
          <pc:sldMk cId="1388247224" sldId="275"/>
        </pc:sldMkLst>
      </pc:sldChg>
      <pc:sldChg chg="addSp delSp modSp add mod modTransition modNotesTx">
        <pc:chgData name="ヒロタカ フジオカ" userId="251032960de9718e" providerId="LiveId" clId="{C79D2EA7-9157-4D8C-9810-D4F134DEF879}" dt="2024-11-13T07:42:32.767" v="1363" actId="1076"/>
        <pc:sldMkLst>
          <pc:docMk/>
          <pc:sldMk cId="1061833780" sldId="276"/>
        </pc:sldMkLst>
        <pc:picChg chg="add del mod">
          <ac:chgData name="ヒロタカ フジオカ" userId="251032960de9718e" providerId="LiveId" clId="{C79D2EA7-9157-4D8C-9810-D4F134DEF879}" dt="2024-11-04T11:28:04.532" v="494" actId="478"/>
          <ac:picMkLst>
            <pc:docMk/>
            <pc:sldMk cId="1061833780" sldId="276"/>
            <ac:picMk id="3" creationId="{CE797404-3949-9539-8550-14579EF25219}"/>
          </ac:picMkLst>
        </pc:picChg>
        <pc:picChg chg="add mod">
          <ac:chgData name="ヒロタカ フジオカ" userId="251032960de9718e" providerId="LiveId" clId="{C79D2EA7-9157-4D8C-9810-D4F134DEF879}" dt="2024-11-13T07:42:32.767" v="1363" actId="1076"/>
          <ac:picMkLst>
            <pc:docMk/>
            <pc:sldMk cId="1061833780" sldId="276"/>
            <ac:picMk id="5" creationId="{7B732E1B-1012-C3E0-35B1-67207A452C7C}"/>
          </ac:picMkLst>
        </pc:picChg>
        <pc:picChg chg="add del mod">
          <ac:chgData name="ヒロタカ フジオカ" userId="251032960de9718e" providerId="LiveId" clId="{C79D2EA7-9157-4D8C-9810-D4F134DEF879}" dt="2024-11-13T07:42:22.099" v="1361" actId="478"/>
          <ac:picMkLst>
            <pc:docMk/>
            <pc:sldMk cId="1061833780" sldId="276"/>
            <ac:picMk id="6" creationId="{A6335629-B392-C581-151F-EE83B8C28034}"/>
          </ac:picMkLst>
        </pc:picChg>
      </pc:sldChg>
      <pc:sldChg chg="addSp delSp modSp new mod ord modTransition">
        <pc:chgData name="ヒロタカ フジオカ" userId="251032960de9718e" providerId="LiveId" clId="{C79D2EA7-9157-4D8C-9810-D4F134DEF879}" dt="2024-11-13T07:43:20.472" v="1377" actId="14100"/>
        <pc:sldMkLst>
          <pc:docMk/>
          <pc:sldMk cId="326376696" sldId="277"/>
        </pc:sldMkLst>
        <pc:spChg chg="del">
          <ac:chgData name="ヒロタカ フジオカ" userId="251032960de9718e" providerId="LiveId" clId="{C79D2EA7-9157-4D8C-9810-D4F134DEF879}" dt="2024-11-04T11:31:49.796" v="515" actId="478"/>
          <ac:spMkLst>
            <pc:docMk/>
            <pc:sldMk cId="326376696" sldId="277"/>
            <ac:spMk id="2" creationId="{E3A9D175-F4D5-AED3-4BBC-8F892A7B1EAC}"/>
          </ac:spMkLst>
        </pc:spChg>
        <pc:spChg chg="del">
          <ac:chgData name="ヒロタカ フジオカ" userId="251032960de9718e" providerId="LiveId" clId="{C79D2EA7-9157-4D8C-9810-D4F134DEF879}" dt="2024-11-04T11:31:24.301" v="510"/>
          <ac:spMkLst>
            <pc:docMk/>
            <pc:sldMk cId="326376696" sldId="277"/>
            <ac:spMk id="3" creationId="{7BE7A377-BEE9-5DC2-5D22-D7C3101C37DE}"/>
          </ac:spMkLst>
        </pc:spChg>
        <pc:picChg chg="add mod">
          <ac:chgData name="ヒロタカ フジオカ" userId="251032960de9718e" providerId="LiveId" clId="{C79D2EA7-9157-4D8C-9810-D4F134DEF879}" dt="2024-11-13T07:43:20.472" v="1377" actId="14100"/>
          <ac:picMkLst>
            <pc:docMk/>
            <pc:sldMk cId="326376696" sldId="277"/>
            <ac:picMk id="5" creationId="{38A6D180-23BF-872B-EFFE-8F7362F8C173}"/>
          </ac:picMkLst>
        </pc:picChg>
        <pc:picChg chg="add del mod ord">
          <ac:chgData name="ヒロタカ フジオカ" userId="251032960de9718e" providerId="LiveId" clId="{C79D2EA7-9157-4D8C-9810-D4F134DEF879}" dt="2024-11-13T07:43:16.036" v="1375" actId="478"/>
          <ac:picMkLst>
            <pc:docMk/>
            <pc:sldMk cId="326376696" sldId="277"/>
            <ac:picMk id="6" creationId="{A19021B4-D9B9-0828-FC5E-E05996AD7C23}"/>
          </ac:picMkLst>
        </pc:picChg>
      </pc:sldChg>
      <pc:sldChg chg="addSp delSp modSp new mod modTransition delAnim modAnim modNotesTx">
        <pc:chgData name="ヒロタカ フジオカ" userId="251032960de9718e" providerId="LiveId" clId="{C79D2EA7-9157-4D8C-9810-D4F134DEF879}" dt="2024-11-13T07:43:11.951" v="1374" actId="14100"/>
        <pc:sldMkLst>
          <pc:docMk/>
          <pc:sldMk cId="3483088810" sldId="278"/>
        </pc:sldMkLst>
        <pc:spChg chg="del">
          <ac:chgData name="ヒロタカ フジオカ" userId="251032960de9718e" providerId="LiveId" clId="{C79D2EA7-9157-4D8C-9810-D4F134DEF879}" dt="2024-11-04T11:31:04.012" v="505" actId="478"/>
          <ac:spMkLst>
            <pc:docMk/>
            <pc:sldMk cId="3483088810" sldId="278"/>
            <ac:spMk id="2" creationId="{AD7DB443-4F17-A506-DA16-7E572EC49B3C}"/>
          </ac:spMkLst>
        </pc:spChg>
        <pc:spChg chg="del">
          <ac:chgData name="ヒロタカ フジオカ" userId="251032960de9718e" providerId="LiveId" clId="{C79D2EA7-9157-4D8C-9810-D4F134DEF879}" dt="2024-11-04T11:30:50.378" v="501"/>
          <ac:spMkLst>
            <pc:docMk/>
            <pc:sldMk cId="3483088810" sldId="278"/>
            <ac:spMk id="3" creationId="{A9031EA5-9A1F-8724-FFEE-EEB0441E30BA}"/>
          </ac:spMkLst>
        </pc:spChg>
        <pc:picChg chg="add del mod">
          <ac:chgData name="ヒロタカ フジオカ" userId="251032960de9718e" providerId="LiveId" clId="{C79D2EA7-9157-4D8C-9810-D4F134DEF879}" dt="2024-11-07T14:18:07.266" v="1212" actId="478"/>
          <ac:picMkLst>
            <pc:docMk/>
            <pc:sldMk cId="3483088810" sldId="278"/>
            <ac:picMk id="2" creationId="{4F1408B0-D76A-B210-E114-46F80A42337F}"/>
          </ac:picMkLst>
        </pc:picChg>
        <pc:picChg chg="add mod">
          <ac:chgData name="ヒロタカ フジオカ" userId="251032960de9718e" providerId="LiveId" clId="{C79D2EA7-9157-4D8C-9810-D4F134DEF879}" dt="2024-11-13T07:43:11.951" v="1374" actId="14100"/>
          <ac:picMkLst>
            <pc:docMk/>
            <pc:sldMk cId="3483088810" sldId="278"/>
            <ac:picMk id="5" creationId="{C8C56785-F974-4FF4-EC51-B8B713352C9A}"/>
          </ac:picMkLst>
        </pc:picChg>
        <pc:picChg chg="add del mod ord">
          <ac:chgData name="ヒロタカ フジオカ" userId="251032960de9718e" providerId="LiveId" clId="{C79D2EA7-9157-4D8C-9810-D4F134DEF879}" dt="2024-11-13T07:43:07.148" v="1372" actId="478"/>
          <ac:picMkLst>
            <pc:docMk/>
            <pc:sldMk cId="3483088810" sldId="278"/>
            <ac:picMk id="6" creationId="{5A098378-6982-2E57-1E21-0996FBF62BE9}"/>
          </ac:picMkLst>
        </pc:picChg>
      </pc:sldChg>
      <pc:sldChg chg="addSp delSp modSp new mod modTransition">
        <pc:chgData name="ヒロタカ フジオカ" userId="251032960de9718e" providerId="LiveId" clId="{C79D2EA7-9157-4D8C-9810-D4F134DEF879}" dt="2024-11-13T07:43:46.431" v="1386" actId="1076"/>
        <pc:sldMkLst>
          <pc:docMk/>
          <pc:sldMk cId="3899928345" sldId="279"/>
        </pc:sldMkLst>
        <pc:spChg chg="del">
          <ac:chgData name="ヒロタカ フジオカ" userId="251032960de9718e" providerId="LiveId" clId="{C79D2EA7-9157-4D8C-9810-D4F134DEF879}" dt="2024-11-04T11:38:52.475" v="550" actId="478"/>
          <ac:spMkLst>
            <pc:docMk/>
            <pc:sldMk cId="3899928345" sldId="279"/>
            <ac:spMk id="2" creationId="{956438E4-D334-8E43-F537-FDA0B3591625}"/>
          </ac:spMkLst>
        </pc:spChg>
        <pc:spChg chg="del">
          <ac:chgData name="ヒロタカ フジオカ" userId="251032960de9718e" providerId="LiveId" clId="{C79D2EA7-9157-4D8C-9810-D4F134DEF879}" dt="2024-11-04T11:38:35.456" v="545"/>
          <ac:spMkLst>
            <pc:docMk/>
            <pc:sldMk cId="3899928345" sldId="279"/>
            <ac:spMk id="3" creationId="{E7D89F35-2F4D-9101-BD8F-6A89E7C1FDE1}"/>
          </ac:spMkLst>
        </pc:spChg>
        <pc:spChg chg="add del mod">
          <ac:chgData name="ヒロタカ フジオカ" userId="251032960de9718e" providerId="LiveId" clId="{C79D2EA7-9157-4D8C-9810-D4F134DEF879}" dt="2024-11-04T11:47:47.424" v="561"/>
          <ac:spMkLst>
            <pc:docMk/>
            <pc:sldMk cId="3899928345" sldId="279"/>
            <ac:spMk id="7" creationId="{A615ED53-1752-E21B-4781-02C026024885}"/>
          </ac:spMkLst>
        </pc:spChg>
        <pc:spChg chg="add del mod">
          <ac:chgData name="ヒロタカ フジオカ" userId="251032960de9718e" providerId="LiveId" clId="{C79D2EA7-9157-4D8C-9810-D4F134DEF879}" dt="2024-11-04T11:48:26.480" v="569"/>
          <ac:spMkLst>
            <pc:docMk/>
            <pc:sldMk cId="3899928345" sldId="279"/>
            <ac:spMk id="11" creationId="{38AC8C4E-5E82-6E20-2C83-2D08E388AC45}"/>
          </ac:spMkLst>
        </pc:spChg>
        <pc:picChg chg="add del mod">
          <ac:chgData name="ヒロタカ フジオカ" userId="251032960de9718e" providerId="LiveId" clId="{C79D2EA7-9157-4D8C-9810-D4F134DEF879}" dt="2024-11-04T11:47:42.526" v="560" actId="478"/>
          <ac:picMkLst>
            <pc:docMk/>
            <pc:sldMk cId="3899928345" sldId="279"/>
            <ac:picMk id="5" creationId="{4243B6A3-D837-8BE3-6907-E179C6B4F7A9}"/>
          </ac:picMkLst>
        </pc:picChg>
        <pc:picChg chg="add del mod">
          <ac:chgData name="ヒロタカ フジオカ" userId="251032960de9718e" providerId="LiveId" clId="{C79D2EA7-9157-4D8C-9810-D4F134DEF879}" dt="2024-11-04T11:48:23.509" v="568" actId="478"/>
          <ac:picMkLst>
            <pc:docMk/>
            <pc:sldMk cId="3899928345" sldId="279"/>
            <ac:picMk id="9" creationId="{60F5E94A-7511-F9AD-D99E-1DD7EC615E97}"/>
          </ac:picMkLst>
        </pc:picChg>
        <pc:picChg chg="add mod">
          <ac:chgData name="ヒロタカ フジオカ" userId="251032960de9718e" providerId="LiveId" clId="{C79D2EA7-9157-4D8C-9810-D4F134DEF879}" dt="2024-11-13T07:43:46.431" v="1386" actId="1076"/>
          <ac:picMkLst>
            <pc:docMk/>
            <pc:sldMk cId="3899928345" sldId="279"/>
            <ac:picMk id="13" creationId="{4DF45D0B-B8A5-8E92-F899-39F0FC134D1B}"/>
          </ac:picMkLst>
        </pc:picChg>
        <pc:picChg chg="add del mod ord">
          <ac:chgData name="ヒロタカ フジオカ" userId="251032960de9718e" providerId="LiveId" clId="{C79D2EA7-9157-4D8C-9810-D4F134DEF879}" dt="2024-11-13T07:43:33.532" v="1381" actId="478"/>
          <ac:picMkLst>
            <pc:docMk/>
            <pc:sldMk cId="3899928345" sldId="279"/>
            <ac:picMk id="14" creationId="{1BFAAB77-BB90-9C2D-28B9-517F85CA70CC}"/>
          </ac:picMkLst>
        </pc:picChg>
      </pc:sldChg>
      <pc:sldChg chg="addSp delSp modSp new mod modTransition">
        <pc:chgData name="ヒロタカ フジオカ" userId="251032960de9718e" providerId="LiveId" clId="{C79D2EA7-9157-4D8C-9810-D4F134DEF879}" dt="2024-11-13T07:44:05.095" v="1393" actId="1076"/>
        <pc:sldMkLst>
          <pc:docMk/>
          <pc:sldMk cId="1770905817" sldId="280"/>
        </pc:sldMkLst>
        <pc:spChg chg="del">
          <ac:chgData name="ヒロタカ フジオカ" userId="251032960de9718e" providerId="LiveId" clId="{C79D2EA7-9157-4D8C-9810-D4F134DEF879}" dt="2024-11-04T11:50:18.347" v="588" actId="478"/>
          <ac:spMkLst>
            <pc:docMk/>
            <pc:sldMk cId="1770905817" sldId="280"/>
            <ac:spMk id="2" creationId="{DC47D026-3592-AD1B-8C0B-20D80C62F648}"/>
          </ac:spMkLst>
        </pc:spChg>
        <pc:spChg chg="del">
          <ac:chgData name="ヒロタカ フジオカ" userId="251032960de9718e" providerId="LiveId" clId="{C79D2EA7-9157-4D8C-9810-D4F134DEF879}" dt="2024-11-04T11:49:06.414" v="577"/>
          <ac:spMkLst>
            <pc:docMk/>
            <pc:sldMk cId="1770905817" sldId="280"/>
            <ac:spMk id="3" creationId="{1221B9C9-45DA-3BDE-3294-7EEE6B870069}"/>
          </ac:spMkLst>
        </pc:spChg>
        <pc:picChg chg="add mod modCrop">
          <ac:chgData name="ヒロタカ フジオカ" userId="251032960de9718e" providerId="LiveId" clId="{C79D2EA7-9157-4D8C-9810-D4F134DEF879}" dt="2024-11-13T07:44:05.095" v="1393" actId="1076"/>
          <ac:picMkLst>
            <pc:docMk/>
            <pc:sldMk cId="1770905817" sldId="280"/>
            <ac:picMk id="5" creationId="{EAA183CA-8152-A84D-0C10-FEFB47C572AD}"/>
          </ac:picMkLst>
        </pc:picChg>
        <pc:picChg chg="add del mod ord">
          <ac:chgData name="ヒロタカ フジオカ" userId="251032960de9718e" providerId="LiveId" clId="{C79D2EA7-9157-4D8C-9810-D4F134DEF879}" dt="2024-11-13T07:43:58.508" v="1390" actId="478"/>
          <ac:picMkLst>
            <pc:docMk/>
            <pc:sldMk cId="1770905817" sldId="280"/>
            <ac:picMk id="6" creationId="{B4A43CB4-56FA-03E6-BA76-3177A1E76BD5}"/>
          </ac:picMkLst>
        </pc:picChg>
      </pc:sldChg>
      <pc:sldChg chg="addSp delSp modSp new mod modTransition">
        <pc:chgData name="ヒロタカ フジオカ" userId="251032960de9718e" providerId="LiveId" clId="{C79D2EA7-9157-4D8C-9810-D4F134DEF879}" dt="2024-11-13T07:44:24.567" v="1401" actId="1076"/>
        <pc:sldMkLst>
          <pc:docMk/>
          <pc:sldMk cId="450635885" sldId="281"/>
        </pc:sldMkLst>
        <pc:spChg chg="del">
          <ac:chgData name="ヒロタカ フジオカ" userId="251032960de9718e" providerId="LiveId" clId="{C79D2EA7-9157-4D8C-9810-D4F134DEF879}" dt="2024-11-04T11:39:51.204" v="557" actId="478"/>
          <ac:spMkLst>
            <pc:docMk/>
            <pc:sldMk cId="450635885" sldId="281"/>
            <ac:spMk id="2" creationId="{C9149D35-E78B-97B2-C03C-35865FCCAD0B}"/>
          </ac:spMkLst>
        </pc:spChg>
        <pc:spChg chg="del">
          <ac:chgData name="ヒロタカ フジオカ" userId="251032960de9718e" providerId="LiveId" clId="{C79D2EA7-9157-4D8C-9810-D4F134DEF879}" dt="2024-11-04T11:39:34.452" v="552"/>
          <ac:spMkLst>
            <pc:docMk/>
            <pc:sldMk cId="450635885" sldId="281"/>
            <ac:spMk id="3" creationId="{09AC9079-E9A6-F4AC-B165-A6B1AB1F0EB6}"/>
          </ac:spMkLst>
        </pc:spChg>
        <pc:spChg chg="add del mod">
          <ac:chgData name="ヒロタカ フジオカ" userId="251032960de9718e" providerId="LiveId" clId="{C79D2EA7-9157-4D8C-9810-D4F134DEF879}" dt="2024-11-07T13:00:37.193" v="983" actId="478"/>
          <ac:spMkLst>
            <pc:docMk/>
            <pc:sldMk cId="450635885" sldId="281"/>
            <ac:spMk id="3" creationId="{9CE4367F-3909-6869-BFE3-8D35C19FF4B0}"/>
          </ac:spMkLst>
        </pc:spChg>
        <pc:spChg chg="add del mod">
          <ac:chgData name="ヒロタカ フジオカ" userId="251032960de9718e" providerId="LiveId" clId="{C79D2EA7-9157-4D8C-9810-D4F134DEF879}" dt="2024-11-07T13:00:59.962" v="987"/>
          <ac:spMkLst>
            <pc:docMk/>
            <pc:sldMk cId="450635885" sldId="281"/>
            <ac:spMk id="5" creationId="{8D8B55FA-F2AB-FEBB-D1CD-E74B29709205}"/>
          </ac:spMkLst>
        </pc:spChg>
        <pc:spChg chg="add del mod">
          <ac:chgData name="ヒロタカ フジオカ" userId="251032960de9718e" providerId="LiveId" clId="{C79D2EA7-9157-4D8C-9810-D4F134DEF879}" dt="2024-11-04T11:53:58.617" v="595"/>
          <ac:spMkLst>
            <pc:docMk/>
            <pc:sldMk cId="450635885" sldId="281"/>
            <ac:spMk id="7" creationId="{D26D5B23-7FC5-A332-FC1C-081A3DCF3975}"/>
          </ac:spMkLst>
        </pc:spChg>
        <pc:spChg chg="add del mod">
          <ac:chgData name="ヒロタカ フジオカ" userId="251032960de9718e" providerId="LiveId" clId="{C79D2EA7-9157-4D8C-9810-D4F134DEF879}" dt="2024-11-07T13:01:09.437" v="993"/>
          <ac:spMkLst>
            <pc:docMk/>
            <pc:sldMk cId="450635885" sldId="281"/>
            <ac:spMk id="11" creationId="{C1DC7415-5EA2-FAD8-8C55-B8CE290B9278}"/>
          </ac:spMkLst>
        </pc:spChg>
        <pc:picChg chg="add del mod">
          <ac:chgData name="ヒロタカ フジオカ" userId="251032960de9718e" providerId="LiveId" clId="{C79D2EA7-9157-4D8C-9810-D4F134DEF879}" dt="2024-11-04T11:53:55.924" v="594" actId="478"/>
          <ac:picMkLst>
            <pc:docMk/>
            <pc:sldMk cId="450635885" sldId="281"/>
            <ac:picMk id="5" creationId="{6D77B266-2937-4591-47D5-91C565751F70}"/>
          </ac:picMkLst>
        </pc:picChg>
        <pc:picChg chg="add del mod">
          <ac:chgData name="ヒロタカ フジオカ" userId="251032960de9718e" providerId="LiveId" clId="{C79D2EA7-9157-4D8C-9810-D4F134DEF879}" dt="2024-11-07T13:01:07.295" v="992" actId="478"/>
          <ac:picMkLst>
            <pc:docMk/>
            <pc:sldMk cId="450635885" sldId="281"/>
            <ac:picMk id="7" creationId="{9EAFA502-29DE-1F34-294F-0C931C14319E}"/>
          </ac:picMkLst>
        </pc:picChg>
        <pc:picChg chg="add del mod">
          <ac:chgData name="ヒロタカ フジオカ" userId="251032960de9718e" providerId="LiveId" clId="{C79D2EA7-9157-4D8C-9810-D4F134DEF879}" dt="2024-11-07T13:00:46.504" v="986" actId="478"/>
          <ac:picMkLst>
            <pc:docMk/>
            <pc:sldMk cId="450635885" sldId="281"/>
            <ac:picMk id="9" creationId="{99F87170-389D-5EF3-4B8B-56508F51176E}"/>
          </ac:picMkLst>
        </pc:picChg>
        <pc:picChg chg="add del mod ord">
          <ac:chgData name="ヒロタカ フジオカ" userId="251032960de9718e" providerId="LiveId" clId="{C79D2EA7-9157-4D8C-9810-D4F134DEF879}" dt="2024-11-13T07:44:20.109" v="1398" actId="478"/>
          <ac:picMkLst>
            <pc:docMk/>
            <pc:sldMk cId="450635885" sldId="281"/>
            <ac:picMk id="10" creationId="{344E5743-B222-C20E-549A-16EDAB70E8D8}"/>
          </ac:picMkLst>
        </pc:picChg>
        <pc:picChg chg="add mod">
          <ac:chgData name="ヒロタカ フジオカ" userId="251032960de9718e" providerId="LiveId" clId="{C79D2EA7-9157-4D8C-9810-D4F134DEF879}" dt="2024-11-13T07:44:24.567" v="1401" actId="1076"/>
          <ac:picMkLst>
            <pc:docMk/>
            <pc:sldMk cId="450635885" sldId="281"/>
            <ac:picMk id="13" creationId="{C1779D49-A6CB-C866-7D74-E6B21AE0747E}"/>
          </ac:picMkLst>
        </pc:picChg>
      </pc:sldChg>
      <pc:sldChg chg="addSp delSp modSp new mod modTransition">
        <pc:chgData name="ヒロタカ フジオカ" userId="251032960de9718e" providerId="LiveId" clId="{C79D2EA7-9157-4D8C-9810-D4F134DEF879}" dt="2024-11-13T07:44:34.815" v="1405" actId="1076"/>
        <pc:sldMkLst>
          <pc:docMk/>
          <pc:sldMk cId="2136357690" sldId="282"/>
        </pc:sldMkLst>
        <pc:spChg chg="del">
          <ac:chgData name="ヒロタカ フジオカ" userId="251032960de9718e" providerId="LiveId" clId="{C79D2EA7-9157-4D8C-9810-D4F134DEF879}" dt="2024-11-04T11:56:58.467" v="611" actId="478"/>
          <ac:spMkLst>
            <pc:docMk/>
            <pc:sldMk cId="2136357690" sldId="282"/>
            <ac:spMk id="2" creationId="{38A080E9-08E5-1732-80C9-A838DBD0EEA3}"/>
          </ac:spMkLst>
        </pc:spChg>
        <pc:spChg chg="del">
          <ac:chgData name="ヒロタカ フジオカ" userId="251032960de9718e" providerId="LiveId" clId="{C79D2EA7-9157-4D8C-9810-D4F134DEF879}" dt="2024-11-04T11:56:34.878" v="605"/>
          <ac:spMkLst>
            <pc:docMk/>
            <pc:sldMk cId="2136357690" sldId="282"/>
            <ac:spMk id="3" creationId="{402D0838-EE61-5966-65A3-3BB15C6B246A}"/>
          </ac:spMkLst>
        </pc:spChg>
        <pc:picChg chg="add mod">
          <ac:chgData name="ヒロタカ フジオカ" userId="251032960de9718e" providerId="LiveId" clId="{C79D2EA7-9157-4D8C-9810-D4F134DEF879}" dt="2024-11-13T07:44:34.815" v="1405" actId="1076"/>
          <ac:picMkLst>
            <pc:docMk/>
            <pc:sldMk cId="2136357690" sldId="282"/>
            <ac:picMk id="5" creationId="{B840C017-DC56-28DF-D94B-F343B9981871}"/>
          </ac:picMkLst>
        </pc:picChg>
        <pc:picChg chg="add del mod ord">
          <ac:chgData name="ヒロタカ フジオカ" userId="251032960de9718e" providerId="LiveId" clId="{C79D2EA7-9157-4D8C-9810-D4F134DEF879}" dt="2024-11-13T07:44:33.140" v="1404" actId="478"/>
          <ac:picMkLst>
            <pc:docMk/>
            <pc:sldMk cId="2136357690" sldId="282"/>
            <ac:picMk id="6" creationId="{63B8BF11-004C-9A95-0957-312317D40CE5}"/>
          </ac:picMkLst>
        </pc:picChg>
      </pc:sldChg>
      <pc:sldChg chg="addSp delSp modSp new mod modTransition">
        <pc:chgData name="ヒロタカ フジオカ" userId="251032960de9718e" providerId="LiveId" clId="{C79D2EA7-9157-4D8C-9810-D4F134DEF879}" dt="2024-11-13T07:44:39.143" v="1407" actId="1076"/>
        <pc:sldMkLst>
          <pc:docMk/>
          <pc:sldMk cId="712364821" sldId="283"/>
        </pc:sldMkLst>
        <pc:spChg chg="del">
          <ac:chgData name="ヒロタカ フジオカ" userId="251032960de9718e" providerId="LiveId" clId="{C79D2EA7-9157-4D8C-9810-D4F134DEF879}" dt="2024-11-04T11:57:42.371" v="618" actId="478"/>
          <ac:spMkLst>
            <pc:docMk/>
            <pc:sldMk cId="712364821" sldId="283"/>
            <ac:spMk id="2" creationId="{003AA349-F2C5-5C85-22E0-2A60916768A4}"/>
          </ac:spMkLst>
        </pc:spChg>
        <pc:spChg chg="add del mod">
          <ac:chgData name="ヒロタカ フジオカ" userId="251032960de9718e" providerId="LiveId" clId="{C79D2EA7-9157-4D8C-9810-D4F134DEF879}" dt="2024-11-07T13:29:08.879" v="1145"/>
          <ac:spMkLst>
            <pc:docMk/>
            <pc:sldMk cId="712364821" sldId="283"/>
            <ac:spMk id="3" creationId="{0EE449A5-D3C5-864E-6DD8-5945686DAF04}"/>
          </ac:spMkLst>
        </pc:spChg>
        <pc:spChg chg="del">
          <ac:chgData name="ヒロタカ フジオカ" userId="251032960de9718e" providerId="LiveId" clId="{C79D2EA7-9157-4D8C-9810-D4F134DEF879}" dt="2024-11-04T11:57:34.739" v="614"/>
          <ac:spMkLst>
            <pc:docMk/>
            <pc:sldMk cId="712364821" sldId="283"/>
            <ac:spMk id="3" creationId="{310FAD9E-2863-8A9D-14B9-BCE1CA65B511}"/>
          </ac:spMkLst>
        </pc:spChg>
        <pc:spChg chg="add del mod">
          <ac:chgData name="ヒロタカ フジオカ" userId="251032960de9718e" providerId="LiveId" clId="{C79D2EA7-9157-4D8C-9810-D4F134DEF879}" dt="2024-11-07T13:30:43.333" v="1175"/>
          <ac:spMkLst>
            <pc:docMk/>
            <pc:sldMk cId="712364821" sldId="283"/>
            <ac:spMk id="7" creationId="{15DF8B8B-052B-8293-2EE7-AFAD6CAE4639}"/>
          </ac:spMkLst>
        </pc:spChg>
        <pc:spChg chg="add del mod">
          <ac:chgData name="ヒロタカ フジオカ" userId="251032960de9718e" providerId="LiveId" clId="{C79D2EA7-9157-4D8C-9810-D4F134DEF879}" dt="2024-11-04T11:57:55.040" v="620"/>
          <ac:spMkLst>
            <pc:docMk/>
            <pc:sldMk cId="712364821" sldId="283"/>
            <ac:spMk id="7" creationId="{852C62AD-75B4-ECFB-6C1D-2A5912712DFA}"/>
          </ac:spMkLst>
        </pc:spChg>
        <pc:picChg chg="add del mod modCrop">
          <ac:chgData name="ヒロタカ フジオカ" userId="251032960de9718e" providerId="LiveId" clId="{C79D2EA7-9157-4D8C-9810-D4F134DEF879}" dt="2024-11-07T13:30:35.080" v="1174" actId="478"/>
          <ac:picMkLst>
            <pc:docMk/>
            <pc:sldMk cId="712364821" sldId="283"/>
            <ac:picMk id="5" creationId="{1F51768B-E795-1B56-E9C1-855F8E104D8A}"/>
          </ac:picMkLst>
        </pc:picChg>
        <pc:picChg chg="add del mod">
          <ac:chgData name="ヒロタカ フジオカ" userId="251032960de9718e" providerId="LiveId" clId="{C79D2EA7-9157-4D8C-9810-D4F134DEF879}" dt="2024-11-04T11:57:51.596" v="619" actId="478"/>
          <ac:picMkLst>
            <pc:docMk/>
            <pc:sldMk cId="712364821" sldId="283"/>
            <ac:picMk id="5" creationId="{AFDBB820-5825-5E6E-2105-9CE9B0D246F4}"/>
          </ac:picMkLst>
        </pc:picChg>
        <pc:picChg chg="add del mod modCrop">
          <ac:chgData name="ヒロタカ フジオカ" userId="251032960de9718e" providerId="LiveId" clId="{C79D2EA7-9157-4D8C-9810-D4F134DEF879}" dt="2024-11-07T13:29:05.720" v="1144" actId="478"/>
          <ac:picMkLst>
            <pc:docMk/>
            <pc:sldMk cId="712364821" sldId="283"/>
            <ac:picMk id="9" creationId="{D6157C46-1DF4-FF16-7B9D-41FFDC82BFB0}"/>
          </ac:picMkLst>
        </pc:picChg>
        <pc:picChg chg="add del mod ord">
          <ac:chgData name="ヒロタカ フジオカ" userId="251032960de9718e" providerId="LiveId" clId="{C79D2EA7-9157-4D8C-9810-D4F134DEF879}" dt="2024-11-13T07:44:37.468" v="1406" actId="478"/>
          <ac:picMkLst>
            <pc:docMk/>
            <pc:sldMk cId="712364821" sldId="283"/>
            <ac:picMk id="10" creationId="{F0665A53-801A-BE8B-8041-9C3C7FF5DD01}"/>
          </ac:picMkLst>
        </pc:picChg>
        <pc:picChg chg="add mod modCrop">
          <ac:chgData name="ヒロタカ フジオカ" userId="251032960de9718e" providerId="LiveId" clId="{C79D2EA7-9157-4D8C-9810-D4F134DEF879}" dt="2024-11-13T07:44:39.143" v="1407" actId="1076"/>
          <ac:picMkLst>
            <pc:docMk/>
            <pc:sldMk cId="712364821" sldId="283"/>
            <ac:picMk id="11" creationId="{82003069-97BB-96A8-2584-0EAF0CCE26C4}"/>
          </ac:picMkLst>
        </pc:picChg>
      </pc:sldChg>
      <pc:sldChg chg="addSp delSp modSp new mod modTransition">
        <pc:chgData name="ヒロタカ フジオカ" userId="251032960de9718e" providerId="LiveId" clId="{C79D2EA7-9157-4D8C-9810-D4F134DEF879}" dt="2024-11-13T07:45:05.795" v="1418" actId="1076"/>
        <pc:sldMkLst>
          <pc:docMk/>
          <pc:sldMk cId="2161925321" sldId="284"/>
        </pc:sldMkLst>
        <pc:spChg chg="del">
          <ac:chgData name="ヒロタカ フジオカ" userId="251032960de9718e" providerId="LiveId" clId="{C79D2EA7-9157-4D8C-9810-D4F134DEF879}" dt="2024-11-04T11:59:23.786" v="640" actId="478"/>
          <ac:spMkLst>
            <pc:docMk/>
            <pc:sldMk cId="2161925321" sldId="284"/>
            <ac:spMk id="2" creationId="{4EEB327B-9EBE-FE6D-37BA-DA5E1565B6B7}"/>
          </ac:spMkLst>
        </pc:spChg>
        <pc:spChg chg="add del mod">
          <ac:chgData name="ヒロタカ フジオカ" userId="251032960de9718e" providerId="LiveId" clId="{C79D2EA7-9157-4D8C-9810-D4F134DEF879}" dt="2024-11-07T12:48:20.991" v="848"/>
          <ac:spMkLst>
            <pc:docMk/>
            <pc:sldMk cId="2161925321" sldId="284"/>
            <ac:spMk id="3" creationId="{0CE47CB8-CC6E-8684-604F-8A780A7D468F}"/>
          </ac:spMkLst>
        </pc:spChg>
        <pc:spChg chg="del">
          <ac:chgData name="ヒロタカ フジオカ" userId="251032960de9718e" providerId="LiveId" clId="{C79D2EA7-9157-4D8C-9810-D4F134DEF879}" dt="2024-11-04T11:59:03.616" v="633"/>
          <ac:spMkLst>
            <pc:docMk/>
            <pc:sldMk cId="2161925321" sldId="284"/>
            <ac:spMk id="3" creationId="{48D22032-5423-F6C4-7813-B42AA439F5F5}"/>
          </ac:spMkLst>
        </pc:spChg>
        <pc:spChg chg="add del mod">
          <ac:chgData name="ヒロタカ フジオカ" userId="251032960de9718e" providerId="LiveId" clId="{C79D2EA7-9157-4D8C-9810-D4F134DEF879}" dt="2024-11-07T12:49:31.450" v="864"/>
          <ac:spMkLst>
            <pc:docMk/>
            <pc:sldMk cId="2161925321" sldId="284"/>
            <ac:spMk id="9" creationId="{94EABB17-85A6-FD70-4E1B-01A62AC25FB1}"/>
          </ac:spMkLst>
        </pc:spChg>
        <pc:spChg chg="add del mod">
          <ac:chgData name="ヒロタカ フジオカ" userId="251032960de9718e" providerId="LiveId" clId="{C79D2EA7-9157-4D8C-9810-D4F134DEF879}" dt="2024-11-07T12:51:38.822" v="898" actId="478"/>
          <ac:spMkLst>
            <pc:docMk/>
            <pc:sldMk cId="2161925321" sldId="284"/>
            <ac:spMk id="15" creationId="{862CD603-3A3A-E158-BA2A-BA5F2F23F5AA}"/>
          </ac:spMkLst>
        </pc:spChg>
        <pc:picChg chg="add del mod modCrop">
          <ac:chgData name="ヒロタカ フジオカ" userId="251032960de9718e" providerId="LiveId" clId="{C79D2EA7-9157-4D8C-9810-D4F134DEF879}" dt="2024-11-07T12:48:11.089" v="847" actId="478"/>
          <ac:picMkLst>
            <pc:docMk/>
            <pc:sldMk cId="2161925321" sldId="284"/>
            <ac:picMk id="5" creationId="{6B2EED0C-87A0-0022-70FB-D60580BCA288}"/>
          </ac:picMkLst>
        </pc:picChg>
        <pc:picChg chg="add del mod ord">
          <ac:chgData name="ヒロタカ フジオカ" userId="251032960de9718e" providerId="LiveId" clId="{C79D2EA7-9157-4D8C-9810-D4F134DEF879}" dt="2024-11-13T07:44:58.653" v="1416" actId="478"/>
          <ac:picMkLst>
            <pc:docMk/>
            <pc:sldMk cId="2161925321" sldId="284"/>
            <ac:picMk id="6" creationId="{6ABD0174-2C24-5E4F-5569-2C5C2193F118}"/>
          </ac:picMkLst>
        </pc:picChg>
        <pc:picChg chg="add del mod modCrop">
          <ac:chgData name="ヒロタカ フジオカ" userId="251032960de9718e" providerId="LiveId" clId="{C79D2EA7-9157-4D8C-9810-D4F134DEF879}" dt="2024-11-07T12:49:28.679" v="863" actId="478"/>
          <ac:picMkLst>
            <pc:docMk/>
            <pc:sldMk cId="2161925321" sldId="284"/>
            <ac:picMk id="7" creationId="{032A7B05-D81D-E904-D394-6AD5C9D36695}"/>
          </ac:picMkLst>
        </pc:picChg>
        <pc:picChg chg="add del mod modCrop">
          <ac:chgData name="ヒロタカ フジオカ" userId="251032960de9718e" providerId="LiveId" clId="{C79D2EA7-9157-4D8C-9810-D4F134DEF879}" dt="2024-11-07T12:51:33.919" v="897" actId="478"/>
          <ac:picMkLst>
            <pc:docMk/>
            <pc:sldMk cId="2161925321" sldId="284"/>
            <ac:picMk id="11" creationId="{B71408D4-2796-493B-B621-16E79C3C8A88}"/>
          </ac:picMkLst>
        </pc:picChg>
        <pc:picChg chg="add del mod modCrop">
          <ac:chgData name="ヒロタカ フジオカ" userId="251032960de9718e" providerId="LiveId" clId="{C79D2EA7-9157-4D8C-9810-D4F134DEF879}" dt="2024-11-07T12:55:09.101" v="921" actId="478"/>
          <ac:picMkLst>
            <pc:docMk/>
            <pc:sldMk cId="2161925321" sldId="284"/>
            <ac:picMk id="13" creationId="{A2412A98-1335-25CD-1261-F154FD75577F}"/>
          </ac:picMkLst>
        </pc:picChg>
        <pc:picChg chg="add mod modCrop">
          <ac:chgData name="ヒロタカ フジオカ" userId="251032960de9718e" providerId="LiveId" clId="{C79D2EA7-9157-4D8C-9810-D4F134DEF879}" dt="2024-11-13T07:45:00.723" v="1417" actId="1076"/>
          <ac:picMkLst>
            <pc:docMk/>
            <pc:sldMk cId="2161925321" sldId="284"/>
            <ac:picMk id="17" creationId="{219CC009-6C38-B725-2A11-735173EF2696}"/>
          </ac:picMkLst>
        </pc:picChg>
        <pc:picChg chg="add mod modCrop">
          <ac:chgData name="ヒロタカ フジオカ" userId="251032960de9718e" providerId="LiveId" clId="{C79D2EA7-9157-4D8C-9810-D4F134DEF879}" dt="2024-11-13T07:45:05.795" v="1418" actId="1076"/>
          <ac:picMkLst>
            <pc:docMk/>
            <pc:sldMk cId="2161925321" sldId="284"/>
            <ac:picMk id="19" creationId="{04A225F8-BDAA-AD8A-3768-39EF16BF5AF0}"/>
          </ac:picMkLst>
        </pc:picChg>
      </pc:sldChg>
      <pc:sldChg chg="addSp delSp modSp new mod modTransition">
        <pc:chgData name="ヒロタカ フジオカ" userId="251032960de9718e" providerId="LiveId" clId="{C79D2EA7-9157-4D8C-9810-D4F134DEF879}" dt="2024-11-13T07:45:55.340" v="1435" actId="1076"/>
        <pc:sldMkLst>
          <pc:docMk/>
          <pc:sldMk cId="814824062" sldId="285"/>
        </pc:sldMkLst>
        <pc:spChg chg="del">
          <ac:chgData name="ヒロタカ フジオカ" userId="251032960de9718e" providerId="LiveId" clId="{C79D2EA7-9157-4D8C-9810-D4F134DEF879}" dt="2024-11-04T12:03:13.658" v="660" actId="478"/>
          <ac:spMkLst>
            <pc:docMk/>
            <pc:sldMk cId="814824062" sldId="285"/>
            <ac:spMk id="2" creationId="{5D1DE3D2-D9F4-5B5D-B1AB-6CA84DA84B12}"/>
          </ac:spMkLst>
        </pc:spChg>
        <pc:spChg chg="del">
          <ac:chgData name="ヒロタカ フジオカ" userId="251032960de9718e" providerId="LiveId" clId="{C79D2EA7-9157-4D8C-9810-D4F134DEF879}" dt="2024-11-04T12:03:07.618" v="657"/>
          <ac:spMkLst>
            <pc:docMk/>
            <pc:sldMk cId="814824062" sldId="285"/>
            <ac:spMk id="3" creationId="{8204D068-32B5-DEA7-ACA8-A1E364FA5AE5}"/>
          </ac:spMkLst>
        </pc:spChg>
        <pc:picChg chg="add mod">
          <ac:chgData name="ヒロタカ フジオカ" userId="251032960de9718e" providerId="LiveId" clId="{C79D2EA7-9157-4D8C-9810-D4F134DEF879}" dt="2024-11-13T07:45:55.340" v="1435" actId="1076"/>
          <ac:picMkLst>
            <pc:docMk/>
            <pc:sldMk cId="814824062" sldId="285"/>
            <ac:picMk id="5" creationId="{71E072C6-3306-F173-11B2-14011C666EF0}"/>
          </ac:picMkLst>
        </pc:picChg>
        <pc:picChg chg="add del mod ord">
          <ac:chgData name="ヒロタカ フジオカ" userId="251032960de9718e" providerId="LiveId" clId="{C79D2EA7-9157-4D8C-9810-D4F134DEF879}" dt="2024-11-13T07:45:39.740" v="1432" actId="478"/>
          <ac:picMkLst>
            <pc:docMk/>
            <pc:sldMk cId="814824062" sldId="285"/>
            <ac:picMk id="6" creationId="{609C659D-A926-6854-DDD1-08900DEBF8F0}"/>
          </ac:picMkLst>
        </pc:picChg>
      </pc:sldChg>
      <pc:sldChg chg="addSp delSp modSp new mod ord modTransition">
        <pc:chgData name="ヒロタカ フジオカ" userId="251032960de9718e" providerId="LiveId" clId="{C79D2EA7-9157-4D8C-9810-D4F134DEF879}" dt="2024-11-13T07:46:01.043" v="1437" actId="1076"/>
        <pc:sldMkLst>
          <pc:docMk/>
          <pc:sldMk cId="1366024125" sldId="286"/>
        </pc:sldMkLst>
        <pc:spChg chg="del">
          <ac:chgData name="ヒロタカ フジオカ" userId="251032960de9718e" providerId="LiveId" clId="{C79D2EA7-9157-4D8C-9810-D4F134DEF879}" dt="2024-11-04T12:10:54.193" v="672" actId="478"/>
          <ac:spMkLst>
            <pc:docMk/>
            <pc:sldMk cId="1366024125" sldId="286"/>
            <ac:spMk id="2" creationId="{B49257C7-A3AF-68BE-D93B-DAC8B1C71F1F}"/>
          </ac:spMkLst>
        </pc:spChg>
        <pc:spChg chg="del">
          <ac:chgData name="ヒロタカ フジオカ" userId="251032960de9718e" providerId="LiveId" clId="{C79D2EA7-9157-4D8C-9810-D4F134DEF879}" dt="2024-11-04T12:10:49.872" v="669"/>
          <ac:spMkLst>
            <pc:docMk/>
            <pc:sldMk cId="1366024125" sldId="286"/>
            <ac:spMk id="3" creationId="{ACD64B60-9B8C-96F9-38DF-D699FDD6D2E1}"/>
          </ac:spMkLst>
        </pc:spChg>
        <pc:spChg chg="add del mod">
          <ac:chgData name="ヒロタカ フジオカ" userId="251032960de9718e" providerId="LiveId" clId="{C79D2EA7-9157-4D8C-9810-D4F134DEF879}" dt="2024-11-04T12:11:46.312" v="679"/>
          <ac:spMkLst>
            <pc:docMk/>
            <pc:sldMk cId="1366024125" sldId="286"/>
            <ac:spMk id="7" creationId="{C8713773-2D1F-4802-5DA6-E1462B9CCBFE}"/>
          </ac:spMkLst>
        </pc:spChg>
        <pc:spChg chg="add del mod">
          <ac:chgData name="ヒロタカ フジオカ" userId="251032960de9718e" providerId="LiveId" clId="{C79D2EA7-9157-4D8C-9810-D4F134DEF879}" dt="2024-11-04T12:47:42.959" v="816" actId="478"/>
          <ac:spMkLst>
            <pc:docMk/>
            <pc:sldMk cId="1366024125" sldId="286"/>
            <ac:spMk id="16" creationId="{BEBEE1A1-B903-FE8B-0694-2061F10DF96E}"/>
          </ac:spMkLst>
        </pc:spChg>
        <pc:picChg chg="add del mod">
          <ac:chgData name="ヒロタカ フジオカ" userId="251032960de9718e" providerId="LiveId" clId="{C79D2EA7-9157-4D8C-9810-D4F134DEF879}" dt="2024-11-04T12:11:43.891" v="678" actId="478"/>
          <ac:picMkLst>
            <pc:docMk/>
            <pc:sldMk cId="1366024125" sldId="286"/>
            <ac:picMk id="5" creationId="{97DAC0B9-08FC-DCC5-599F-A3A1B1286DAC}"/>
          </ac:picMkLst>
        </pc:picChg>
        <pc:picChg chg="add del mod">
          <ac:chgData name="ヒロタカ フジオカ" userId="251032960de9718e" providerId="LiveId" clId="{C79D2EA7-9157-4D8C-9810-D4F134DEF879}" dt="2024-11-04T12:47:26.601" v="813" actId="478"/>
          <ac:picMkLst>
            <pc:docMk/>
            <pc:sldMk cId="1366024125" sldId="286"/>
            <ac:picMk id="9" creationId="{4E3AFBE2-26AE-1E19-8ED1-C1CB52FF10F8}"/>
          </ac:picMkLst>
        </pc:picChg>
        <pc:picChg chg="add del mod ord">
          <ac:chgData name="ヒロタカ フジオカ" userId="251032960de9718e" providerId="LiveId" clId="{C79D2EA7-9157-4D8C-9810-D4F134DEF879}" dt="2024-11-13T07:45:26.148" v="1426" actId="478"/>
          <ac:picMkLst>
            <pc:docMk/>
            <pc:sldMk cId="1366024125" sldId="286"/>
            <ac:picMk id="10" creationId="{293FFE8C-FFE9-BDEF-781E-065B99F31D9B}"/>
          </ac:picMkLst>
        </pc:picChg>
        <pc:picChg chg="add mod modCrop">
          <ac:chgData name="ヒロタカ フジオカ" userId="251032960de9718e" providerId="LiveId" clId="{C79D2EA7-9157-4D8C-9810-D4F134DEF879}" dt="2024-11-13T07:46:01.043" v="1437" actId="1076"/>
          <ac:picMkLst>
            <pc:docMk/>
            <pc:sldMk cId="1366024125" sldId="286"/>
            <ac:picMk id="12" creationId="{12B66E4A-74D7-62BF-825E-56803D77DF88}"/>
          </ac:picMkLst>
        </pc:picChg>
        <pc:picChg chg="add del mod">
          <ac:chgData name="ヒロタカ フジオカ" userId="251032960de9718e" providerId="LiveId" clId="{C79D2EA7-9157-4D8C-9810-D4F134DEF879}" dt="2024-11-04T12:46:11.351" v="798" actId="478"/>
          <ac:picMkLst>
            <pc:docMk/>
            <pc:sldMk cId="1366024125" sldId="286"/>
            <ac:picMk id="14" creationId="{C9D17CD6-3177-E0AA-DAE6-1B26A6E248D1}"/>
          </ac:picMkLst>
        </pc:picChg>
      </pc:sldChg>
      <pc:sldChg chg="addSp delSp modSp new mod ord modTransition">
        <pc:chgData name="ヒロタカ フジオカ" userId="251032960de9718e" providerId="LiveId" clId="{C79D2EA7-9157-4D8C-9810-D4F134DEF879}" dt="2024-11-13T07:46:11.275" v="1440" actId="1076"/>
        <pc:sldMkLst>
          <pc:docMk/>
          <pc:sldMk cId="3795381832" sldId="287"/>
        </pc:sldMkLst>
        <pc:spChg chg="del">
          <ac:chgData name="ヒロタカ フジオカ" userId="251032960de9718e" providerId="LiveId" clId="{C79D2EA7-9157-4D8C-9810-D4F134DEF879}" dt="2024-11-04T12:01:42.979" v="649" actId="478"/>
          <ac:spMkLst>
            <pc:docMk/>
            <pc:sldMk cId="3795381832" sldId="287"/>
            <ac:spMk id="2" creationId="{C6238B0E-C644-65BD-0507-9A0ACD3D669A}"/>
          </ac:spMkLst>
        </pc:spChg>
        <pc:spChg chg="del">
          <ac:chgData name="ヒロタカ フジオカ" userId="251032960de9718e" providerId="LiveId" clId="{C79D2EA7-9157-4D8C-9810-D4F134DEF879}" dt="2024-11-04T12:01:39.397" v="646"/>
          <ac:spMkLst>
            <pc:docMk/>
            <pc:sldMk cId="3795381832" sldId="287"/>
            <ac:spMk id="3" creationId="{4E884F44-14C4-8297-5DE6-1AC7010131FB}"/>
          </ac:spMkLst>
        </pc:spChg>
        <pc:picChg chg="add mod">
          <ac:chgData name="ヒロタカ フジオカ" userId="251032960de9718e" providerId="LiveId" clId="{C79D2EA7-9157-4D8C-9810-D4F134DEF879}" dt="2024-11-13T07:46:11.275" v="1440" actId="1076"/>
          <ac:picMkLst>
            <pc:docMk/>
            <pc:sldMk cId="3795381832" sldId="287"/>
            <ac:picMk id="5" creationId="{27A16D4E-9EE5-8E23-2CD6-E50910C49C86}"/>
          </ac:picMkLst>
        </pc:picChg>
        <pc:picChg chg="add del mod ord">
          <ac:chgData name="ヒロタカ フジオカ" userId="251032960de9718e" providerId="LiveId" clId="{C79D2EA7-9157-4D8C-9810-D4F134DEF879}" dt="2024-11-13T07:45:09.988" v="1419" actId="478"/>
          <ac:picMkLst>
            <pc:docMk/>
            <pc:sldMk cId="3795381832" sldId="287"/>
            <ac:picMk id="6" creationId="{A572B3ED-16A8-4E45-567B-62D476E20F2D}"/>
          </ac:picMkLst>
        </pc:picChg>
        <pc:picChg chg="add mod">
          <ac:chgData name="ヒロタカ フジオカ" userId="251032960de9718e" providerId="LiveId" clId="{C79D2EA7-9157-4D8C-9810-D4F134DEF879}" dt="2024-11-04T12:30:22.557" v="730"/>
          <ac:picMkLst>
            <pc:docMk/>
            <pc:sldMk cId="3795381832" sldId="287"/>
            <ac:picMk id="7" creationId="{667A716D-138E-219B-48AE-BAF960CA799C}"/>
          </ac:picMkLst>
        </pc:picChg>
      </pc:sldChg>
      <pc:sldChg chg="addSp delSp modSp new mod modTransition">
        <pc:chgData name="ヒロタカ フジオカ" userId="251032960de9718e" providerId="LiveId" clId="{C79D2EA7-9157-4D8C-9810-D4F134DEF879}" dt="2024-11-13T07:46:26.203" v="1445" actId="1076"/>
        <pc:sldMkLst>
          <pc:docMk/>
          <pc:sldMk cId="4284627594" sldId="288"/>
        </pc:sldMkLst>
        <pc:spChg chg="del">
          <ac:chgData name="ヒロタカ フジオカ" userId="251032960de9718e" providerId="LiveId" clId="{C79D2EA7-9157-4D8C-9810-D4F134DEF879}" dt="2024-11-04T12:28:27.280" v="705" actId="478"/>
          <ac:spMkLst>
            <pc:docMk/>
            <pc:sldMk cId="4284627594" sldId="288"/>
            <ac:spMk id="2" creationId="{A94B21EE-E712-2D3E-E9F7-8FBA42D6A097}"/>
          </ac:spMkLst>
        </pc:spChg>
        <pc:spChg chg="del">
          <ac:chgData name="ヒロタカ フジオカ" userId="251032960de9718e" providerId="LiveId" clId="{C79D2EA7-9157-4D8C-9810-D4F134DEF879}" dt="2024-11-04T12:28:25.106" v="702"/>
          <ac:spMkLst>
            <pc:docMk/>
            <pc:sldMk cId="4284627594" sldId="288"/>
            <ac:spMk id="3" creationId="{F5C2F956-5B85-17C0-C896-39A25EAAA7B4}"/>
          </ac:spMkLst>
        </pc:spChg>
        <pc:picChg chg="add mod">
          <ac:chgData name="ヒロタカ フジオカ" userId="251032960de9718e" providerId="LiveId" clId="{C79D2EA7-9157-4D8C-9810-D4F134DEF879}" dt="2024-11-13T07:46:26.203" v="1445" actId="1076"/>
          <ac:picMkLst>
            <pc:docMk/>
            <pc:sldMk cId="4284627594" sldId="288"/>
            <ac:picMk id="5" creationId="{9E84257D-1328-41E0-2E92-F4AD38D485D7}"/>
          </ac:picMkLst>
        </pc:picChg>
        <pc:picChg chg="add del mod ord">
          <ac:chgData name="ヒロタカ フジオカ" userId="251032960de9718e" providerId="LiveId" clId="{C79D2EA7-9157-4D8C-9810-D4F134DEF879}" dt="2024-11-13T07:46:24.884" v="1444" actId="478"/>
          <ac:picMkLst>
            <pc:docMk/>
            <pc:sldMk cId="4284627594" sldId="288"/>
            <ac:picMk id="6" creationId="{54AE1DBE-70E8-4902-DB07-7CA206BF5FA9}"/>
          </ac:picMkLst>
        </pc:picChg>
      </pc:sldChg>
      <pc:sldChg chg="addSp delSp modSp new mod modTransition">
        <pc:chgData name="ヒロタカ フジオカ" userId="251032960de9718e" providerId="LiveId" clId="{C79D2EA7-9157-4D8C-9810-D4F134DEF879}" dt="2024-11-13T07:46:42.747" v="1451" actId="1076"/>
        <pc:sldMkLst>
          <pc:docMk/>
          <pc:sldMk cId="120794576" sldId="289"/>
        </pc:sldMkLst>
        <pc:spChg chg="del">
          <ac:chgData name="ヒロタカ フジオカ" userId="251032960de9718e" providerId="LiveId" clId="{C79D2EA7-9157-4D8C-9810-D4F134DEF879}" dt="2024-11-04T12:29:05.016" v="714" actId="478"/>
          <ac:spMkLst>
            <pc:docMk/>
            <pc:sldMk cId="120794576" sldId="289"/>
            <ac:spMk id="2" creationId="{5E63B996-A1F9-3401-B17A-986D9E438EED}"/>
          </ac:spMkLst>
        </pc:spChg>
        <pc:spChg chg="del">
          <ac:chgData name="ヒロタカ フジオカ" userId="251032960de9718e" providerId="LiveId" clId="{C79D2EA7-9157-4D8C-9810-D4F134DEF879}" dt="2024-11-04T12:29:01.528" v="711"/>
          <ac:spMkLst>
            <pc:docMk/>
            <pc:sldMk cId="120794576" sldId="289"/>
            <ac:spMk id="3" creationId="{665430EB-98F7-F2B3-5E9C-A965B2B588D1}"/>
          </ac:spMkLst>
        </pc:spChg>
        <pc:picChg chg="add mod">
          <ac:chgData name="ヒロタカ フジオカ" userId="251032960de9718e" providerId="LiveId" clId="{C79D2EA7-9157-4D8C-9810-D4F134DEF879}" dt="2024-11-13T07:46:42.747" v="1451" actId="1076"/>
          <ac:picMkLst>
            <pc:docMk/>
            <pc:sldMk cId="120794576" sldId="289"/>
            <ac:picMk id="5" creationId="{2ADD4EAA-A142-C615-D807-41C873EAC570}"/>
          </ac:picMkLst>
        </pc:picChg>
        <pc:picChg chg="add del mod ord">
          <ac:chgData name="ヒロタカ フジオカ" userId="251032960de9718e" providerId="LiveId" clId="{C79D2EA7-9157-4D8C-9810-D4F134DEF879}" dt="2024-11-13T07:46:28.044" v="1446" actId="478"/>
          <ac:picMkLst>
            <pc:docMk/>
            <pc:sldMk cId="120794576" sldId="289"/>
            <ac:picMk id="6" creationId="{836319AD-13E3-AAC3-6914-078A6C074E44}"/>
          </ac:picMkLst>
        </pc:picChg>
      </pc:sldChg>
      <pc:sldChg chg="addSp delSp modSp new mod ord modTransition">
        <pc:chgData name="ヒロタカ フジオカ" userId="251032960de9718e" providerId="LiveId" clId="{C79D2EA7-9157-4D8C-9810-D4F134DEF879}" dt="2024-11-13T07:46:17.267" v="1441" actId="1076"/>
        <pc:sldMkLst>
          <pc:docMk/>
          <pc:sldMk cId="3733442825" sldId="290"/>
        </pc:sldMkLst>
        <pc:spChg chg="del mod">
          <ac:chgData name="ヒロタカ フジオカ" userId="251032960de9718e" providerId="LiveId" clId="{C79D2EA7-9157-4D8C-9810-D4F134DEF879}" dt="2024-11-04T12:27:08.473" v="694" actId="478"/>
          <ac:spMkLst>
            <pc:docMk/>
            <pc:sldMk cId="3733442825" sldId="290"/>
            <ac:spMk id="2" creationId="{9A697161-7C5A-AE23-C376-14CECC1B090C}"/>
          </ac:spMkLst>
        </pc:spChg>
        <pc:spChg chg="del">
          <ac:chgData name="ヒロタカ フジオカ" userId="251032960de9718e" providerId="LiveId" clId="{C79D2EA7-9157-4D8C-9810-D4F134DEF879}" dt="2024-11-04T12:27:05.901" v="691"/>
          <ac:spMkLst>
            <pc:docMk/>
            <pc:sldMk cId="3733442825" sldId="290"/>
            <ac:spMk id="3" creationId="{18D7569C-E350-9F73-8738-CC1A76890A55}"/>
          </ac:spMkLst>
        </pc:spChg>
        <pc:picChg chg="add mod">
          <ac:chgData name="ヒロタカ フジオカ" userId="251032960de9718e" providerId="LiveId" clId="{C79D2EA7-9157-4D8C-9810-D4F134DEF879}" dt="2024-11-13T07:46:17.267" v="1441" actId="1076"/>
          <ac:picMkLst>
            <pc:docMk/>
            <pc:sldMk cId="3733442825" sldId="290"/>
            <ac:picMk id="5" creationId="{514CBD1E-CA77-E171-9EFB-662D29C5AC8F}"/>
          </ac:picMkLst>
        </pc:picChg>
        <pc:picChg chg="add del mod ord">
          <ac:chgData name="ヒロタカ フジオカ" userId="251032960de9718e" providerId="LiveId" clId="{C79D2EA7-9157-4D8C-9810-D4F134DEF879}" dt="2024-11-13T07:45:50.581" v="1434" actId="478"/>
          <ac:picMkLst>
            <pc:docMk/>
            <pc:sldMk cId="3733442825" sldId="290"/>
            <ac:picMk id="6" creationId="{1BCB2EEF-76BA-83B6-1A17-DA1F79BA8D83}"/>
          </ac:picMkLst>
        </pc:picChg>
      </pc:sldChg>
      <pc:sldChg chg="addSp delSp modSp new mod modTransition">
        <pc:chgData name="ヒロタカ フジオカ" userId="251032960de9718e" providerId="LiveId" clId="{C79D2EA7-9157-4D8C-9810-D4F134DEF879}" dt="2024-11-04T12:52:46.682" v="820"/>
        <pc:sldMkLst>
          <pc:docMk/>
          <pc:sldMk cId="3606330646" sldId="291"/>
        </pc:sldMkLst>
        <pc:spChg chg="del">
          <ac:chgData name="ヒロタカ フジオカ" userId="251032960de9718e" providerId="LiveId" clId="{C79D2EA7-9157-4D8C-9810-D4F134DEF879}" dt="2024-11-04T12:30:51.880" v="740" actId="478"/>
          <ac:spMkLst>
            <pc:docMk/>
            <pc:sldMk cId="3606330646" sldId="291"/>
            <ac:spMk id="2" creationId="{7818AF30-A8AC-0F1C-AED9-3CB1B5E92059}"/>
          </ac:spMkLst>
        </pc:spChg>
        <pc:spChg chg="del">
          <ac:chgData name="ヒロタカ フジオカ" userId="251032960de9718e" providerId="LiveId" clId="{C79D2EA7-9157-4D8C-9810-D4F134DEF879}" dt="2024-11-04T12:30:50.689" v="739" actId="478"/>
          <ac:spMkLst>
            <pc:docMk/>
            <pc:sldMk cId="3606330646" sldId="291"/>
            <ac:spMk id="3" creationId="{664B93B0-EE85-C349-F229-8FD42D36C921}"/>
          </ac:spMkLst>
        </pc:spChg>
        <pc:picChg chg="add del mod">
          <ac:chgData name="ヒロタカ フジオカ" userId="251032960de9718e" providerId="LiveId" clId="{C79D2EA7-9157-4D8C-9810-D4F134DEF879}" dt="2024-11-04T12:30:47.305" v="738" actId="478"/>
          <ac:picMkLst>
            <pc:docMk/>
            <pc:sldMk cId="3606330646" sldId="291"/>
            <ac:picMk id="4" creationId="{98AF9736-F712-B481-7A88-DE3923D6D27D}"/>
          </ac:picMkLst>
        </pc:picChg>
        <pc:picChg chg="add mod">
          <ac:chgData name="ヒロタカ フジオカ" userId="251032960de9718e" providerId="LiveId" clId="{C79D2EA7-9157-4D8C-9810-D4F134DEF879}" dt="2024-11-04T12:30:52.966" v="741"/>
          <ac:picMkLst>
            <pc:docMk/>
            <pc:sldMk cId="3606330646" sldId="291"/>
            <ac:picMk id="5" creationId="{7ED712EB-7704-4CD8-5C27-A325EDB4D4E8}"/>
          </ac:picMkLst>
        </pc:picChg>
      </pc:sldChg>
      <pc:sldChg chg="addSp delSp modSp new del mod">
        <pc:chgData name="ヒロタカ フジオカ" userId="251032960de9718e" providerId="LiveId" clId="{C79D2EA7-9157-4D8C-9810-D4F134DEF879}" dt="2024-11-07T12:57:05.424" v="942" actId="47"/>
        <pc:sldMkLst>
          <pc:docMk/>
          <pc:sldMk cId="488377748" sldId="292"/>
        </pc:sldMkLst>
        <pc:spChg chg="del">
          <ac:chgData name="ヒロタカ フジオカ" userId="251032960de9718e" providerId="LiveId" clId="{C79D2EA7-9157-4D8C-9810-D4F134DEF879}" dt="2024-11-07T12:57:01.129" v="938"/>
          <ac:spMkLst>
            <pc:docMk/>
            <pc:sldMk cId="488377748" sldId="292"/>
            <ac:spMk id="3" creationId="{4BA572A5-E75E-1F73-5228-4FDBCF7E0C79}"/>
          </ac:spMkLst>
        </pc:spChg>
        <pc:spChg chg="add mod">
          <ac:chgData name="ヒロタカ フジオカ" userId="251032960de9718e" providerId="LiveId" clId="{C79D2EA7-9157-4D8C-9810-D4F134DEF879}" dt="2024-11-07T12:57:03.408" v="941" actId="478"/>
          <ac:spMkLst>
            <pc:docMk/>
            <pc:sldMk cId="488377748" sldId="292"/>
            <ac:spMk id="7" creationId="{8B07671E-146A-C4B3-AE7F-47BB54FEF1F6}"/>
          </ac:spMkLst>
        </pc:spChg>
        <pc:picChg chg="add del mod">
          <ac:chgData name="ヒロタカ フジオカ" userId="251032960de9718e" providerId="LiveId" clId="{C79D2EA7-9157-4D8C-9810-D4F134DEF879}" dt="2024-11-07T12:57:03.408" v="941" actId="478"/>
          <ac:picMkLst>
            <pc:docMk/>
            <pc:sldMk cId="488377748" sldId="292"/>
            <ac:picMk id="5" creationId="{161FD4DD-8ADA-6257-2971-A52845B24E0F}"/>
          </ac:picMkLst>
        </pc:picChg>
      </pc:sldChg>
      <pc:sldChg chg="addSp delSp modSp add mod">
        <pc:chgData name="ヒロタカ フジオカ" userId="251032960de9718e" providerId="LiveId" clId="{C79D2EA7-9157-4D8C-9810-D4F134DEF879}" dt="2024-11-13T07:46:04.443" v="1438" actId="1076"/>
        <pc:sldMkLst>
          <pc:docMk/>
          <pc:sldMk cId="3870412672" sldId="292"/>
        </pc:sldMkLst>
        <pc:picChg chg="add mod modCrop">
          <ac:chgData name="ヒロタカ フジオカ" userId="251032960de9718e" providerId="LiveId" clId="{C79D2EA7-9157-4D8C-9810-D4F134DEF879}" dt="2024-11-13T07:46:04.443" v="1438" actId="1076"/>
          <ac:picMkLst>
            <pc:docMk/>
            <pc:sldMk cId="3870412672" sldId="292"/>
            <ac:picMk id="3" creationId="{CBD20768-9D67-5E20-BF46-6F53FD939900}"/>
          </ac:picMkLst>
        </pc:picChg>
        <pc:picChg chg="del">
          <ac:chgData name="ヒロタカ フジオカ" userId="251032960de9718e" providerId="LiveId" clId="{C79D2EA7-9157-4D8C-9810-D4F134DEF879}" dt="2024-11-13T07:45:20.420" v="1424" actId="478"/>
          <ac:picMkLst>
            <pc:docMk/>
            <pc:sldMk cId="3870412672" sldId="292"/>
            <ac:picMk id="10" creationId="{EC4EE5DD-9EAA-43CD-23B0-19F7A1CF79A4}"/>
          </ac:picMkLst>
        </pc:picChg>
        <pc:picChg chg="del">
          <ac:chgData name="ヒロタカ フジオカ" userId="251032960de9718e" providerId="LiveId" clId="{C79D2EA7-9157-4D8C-9810-D4F134DEF879}" dt="2024-11-07T12:57:09.870" v="944" actId="478"/>
          <ac:picMkLst>
            <pc:docMk/>
            <pc:sldMk cId="3870412672" sldId="292"/>
            <ac:picMk id="12" creationId="{4B660361-E01F-CD27-49B2-A02F556BB21E}"/>
          </ac:picMkLst>
        </pc:picChg>
      </pc:sldChg>
      <pc:sldChg chg="delSp modSp add del mod modTransition">
        <pc:chgData name="ヒロタカ フジオカ" userId="251032960de9718e" providerId="LiveId" clId="{C79D2EA7-9157-4D8C-9810-D4F134DEF879}" dt="2024-11-04T13:02:27.839" v="843" actId="47"/>
        <pc:sldMkLst>
          <pc:docMk/>
          <pc:sldMk cId="3985784436" sldId="292"/>
        </pc:sldMkLst>
        <pc:picChg chg="mod">
          <ac:chgData name="ヒロタカ フジオカ" userId="251032960de9718e" providerId="LiveId" clId="{C79D2EA7-9157-4D8C-9810-D4F134DEF879}" dt="2024-11-04T12:47:50.026" v="818" actId="1076"/>
          <ac:picMkLst>
            <pc:docMk/>
            <pc:sldMk cId="3985784436" sldId="292"/>
            <ac:picMk id="9" creationId="{D6309235-16B8-C332-5640-9A900C8E0D2C}"/>
          </ac:picMkLst>
        </pc:picChg>
        <pc:picChg chg="del">
          <ac:chgData name="ヒロタカ フジオカ" userId="251032960de9718e" providerId="LiveId" clId="{C79D2EA7-9157-4D8C-9810-D4F134DEF879}" dt="2024-11-04T12:47:47.143" v="817" actId="478"/>
          <ac:picMkLst>
            <pc:docMk/>
            <pc:sldMk cId="3985784436" sldId="292"/>
            <ac:picMk id="12" creationId="{DCC43900-9BCE-ABB7-F6BB-8A8B1C20DA30}"/>
          </ac:picMkLst>
        </pc:picChg>
      </pc:sldChg>
      <pc:sldChg chg="addSp delSp modSp add mod">
        <pc:chgData name="ヒロタカ フジオカ" userId="251032960de9718e" providerId="LiveId" clId="{C79D2EA7-9157-4D8C-9810-D4F134DEF879}" dt="2024-11-13T07:42:51.104" v="1367" actId="14100"/>
        <pc:sldMkLst>
          <pc:docMk/>
          <pc:sldMk cId="1052616778" sldId="293"/>
        </pc:sldMkLst>
        <pc:picChg chg="add mod">
          <ac:chgData name="ヒロタカ フジオカ" userId="251032960de9718e" providerId="LiveId" clId="{C79D2EA7-9157-4D8C-9810-D4F134DEF879}" dt="2024-11-13T07:42:51.104" v="1367" actId="14100"/>
          <ac:picMkLst>
            <pc:docMk/>
            <pc:sldMk cId="1052616778" sldId="293"/>
            <ac:picMk id="3" creationId="{F4B73A32-0213-6832-97B6-35C142BB539C}"/>
          </ac:picMkLst>
        </pc:picChg>
        <pc:picChg chg="del">
          <ac:chgData name="ヒロタカ フジオカ" userId="251032960de9718e" providerId="LiveId" clId="{C79D2EA7-9157-4D8C-9810-D4F134DEF879}" dt="2024-11-07T12:58:51.486" v="959" actId="478"/>
          <ac:picMkLst>
            <pc:docMk/>
            <pc:sldMk cId="1052616778" sldId="293"/>
            <ac:picMk id="5" creationId="{C0FA0F4C-BEEF-448B-D33D-B11EB50C3882}"/>
          </ac:picMkLst>
        </pc:picChg>
        <pc:picChg chg="del ord">
          <ac:chgData name="ヒロタカ フジオカ" userId="251032960de9718e" providerId="LiveId" clId="{C79D2EA7-9157-4D8C-9810-D4F134DEF879}" dt="2024-11-13T07:42:45.748" v="1364" actId="478"/>
          <ac:picMkLst>
            <pc:docMk/>
            <pc:sldMk cId="1052616778" sldId="293"/>
            <ac:picMk id="6" creationId="{90D21126-FAF2-9C84-4D97-63095A5B7E88}"/>
          </ac:picMkLst>
        </pc:picChg>
      </pc:sldChg>
      <pc:sldChg chg="add del">
        <pc:chgData name="ヒロタカ フジオカ" userId="251032960de9718e" providerId="LiveId" clId="{C79D2EA7-9157-4D8C-9810-D4F134DEF879}" dt="2024-11-07T12:58:38.147" v="956"/>
        <pc:sldMkLst>
          <pc:docMk/>
          <pc:sldMk cId="4068257559" sldId="293"/>
        </pc:sldMkLst>
      </pc:sldChg>
      <pc:sldChg chg="addSp delSp modSp add mod">
        <pc:chgData name="ヒロタカ フジオカ" userId="251032960de9718e" providerId="LiveId" clId="{C79D2EA7-9157-4D8C-9810-D4F134DEF879}" dt="2024-11-13T07:43:28.895" v="1380" actId="14100"/>
        <pc:sldMkLst>
          <pc:docMk/>
          <pc:sldMk cId="1977925901" sldId="294"/>
        </pc:sldMkLst>
        <pc:spChg chg="add del mod">
          <ac:chgData name="ヒロタカ フジオカ" userId="251032960de9718e" providerId="LiveId" clId="{C79D2EA7-9157-4D8C-9810-D4F134DEF879}" dt="2024-11-07T12:59:30.541" v="973"/>
          <ac:spMkLst>
            <pc:docMk/>
            <pc:sldMk cId="1977925901" sldId="294"/>
            <ac:spMk id="3" creationId="{FF9D9295-1421-A215-3FF7-D12963DE63C7}"/>
          </ac:spMkLst>
        </pc:spChg>
        <pc:picChg chg="del">
          <ac:chgData name="ヒロタカ フジオカ" userId="251032960de9718e" providerId="LiveId" clId="{C79D2EA7-9157-4D8C-9810-D4F134DEF879}" dt="2024-11-07T12:59:28.137" v="972" actId="478"/>
          <ac:picMkLst>
            <pc:docMk/>
            <pc:sldMk cId="1977925901" sldId="294"/>
            <ac:picMk id="5" creationId="{08655AF3-11E5-D87A-FC01-54C548AD50DE}"/>
          </ac:picMkLst>
        </pc:picChg>
        <pc:picChg chg="del">
          <ac:chgData name="ヒロタカ フジオカ" userId="251032960de9718e" providerId="LiveId" clId="{C79D2EA7-9157-4D8C-9810-D4F134DEF879}" dt="2024-11-13T07:43:24.476" v="1378" actId="478"/>
          <ac:picMkLst>
            <pc:docMk/>
            <pc:sldMk cId="1977925901" sldId="294"/>
            <ac:picMk id="6" creationId="{014D4166-C9B3-4C33-E192-EA994897FD91}"/>
          </ac:picMkLst>
        </pc:picChg>
        <pc:picChg chg="add mod">
          <ac:chgData name="ヒロタカ フジオカ" userId="251032960de9718e" providerId="LiveId" clId="{C79D2EA7-9157-4D8C-9810-D4F134DEF879}" dt="2024-11-13T07:43:28.895" v="1380" actId="14100"/>
          <ac:picMkLst>
            <pc:docMk/>
            <pc:sldMk cId="1977925901" sldId="294"/>
            <ac:picMk id="7" creationId="{1EBA99D7-D760-E374-EFD4-879424ED91B8}"/>
          </ac:picMkLst>
        </pc:picChg>
      </pc:sldChg>
      <pc:sldChg chg="addSp delSp modSp add mod">
        <pc:chgData name="ヒロタカ フジオカ" userId="251032960de9718e" providerId="LiveId" clId="{C79D2EA7-9157-4D8C-9810-D4F134DEF879}" dt="2024-11-13T07:44:28.216" v="1403" actId="1076"/>
        <pc:sldMkLst>
          <pc:docMk/>
          <pc:sldMk cId="1047662320" sldId="295"/>
        </pc:sldMkLst>
        <pc:spChg chg="add del mod">
          <ac:chgData name="ヒロタカ フジオカ" userId="251032960de9718e" providerId="LiveId" clId="{C79D2EA7-9157-4D8C-9810-D4F134DEF879}" dt="2024-11-07T13:00:44.129" v="985" actId="478"/>
          <ac:spMkLst>
            <pc:docMk/>
            <pc:sldMk cId="1047662320" sldId="295"/>
            <ac:spMk id="3" creationId="{2227379C-F0FE-3B29-D8A0-010C2844BBE1}"/>
          </ac:spMkLst>
        </pc:spChg>
        <pc:picChg chg="add del mod">
          <ac:chgData name="ヒロタカ フジオカ" userId="251032960de9718e" providerId="LiveId" clId="{C79D2EA7-9157-4D8C-9810-D4F134DEF879}" dt="2024-11-13T07:44:28.216" v="1403" actId="1076"/>
          <ac:picMkLst>
            <pc:docMk/>
            <pc:sldMk cId="1047662320" sldId="295"/>
            <ac:picMk id="9" creationId="{B73D0394-1A3E-F2AF-F383-9C2C25E5C2AB}"/>
          </ac:picMkLst>
        </pc:picChg>
        <pc:picChg chg="del">
          <ac:chgData name="ヒロタカ フジオカ" userId="251032960de9718e" providerId="LiveId" clId="{C79D2EA7-9157-4D8C-9810-D4F134DEF879}" dt="2024-11-13T07:44:26.781" v="1402" actId="478"/>
          <ac:picMkLst>
            <pc:docMk/>
            <pc:sldMk cId="1047662320" sldId="295"/>
            <ac:picMk id="10" creationId="{523012B6-9813-8BB4-EBFB-5657EB075BEC}"/>
          </ac:picMkLst>
        </pc:picChg>
      </pc:sldChg>
      <pc:sldChg chg="addSp delSp modSp add mod">
        <pc:chgData name="ヒロタカ フジオカ" userId="251032960de9718e" providerId="LiveId" clId="{C79D2EA7-9157-4D8C-9810-D4F134DEF879}" dt="2024-11-13T07:43:55.439" v="1389" actId="14100"/>
        <pc:sldMkLst>
          <pc:docMk/>
          <pc:sldMk cId="888434825" sldId="296"/>
        </pc:sldMkLst>
        <pc:spChg chg="add del mod">
          <ac:chgData name="ヒロタカ フジオカ" userId="251032960de9718e" providerId="LiveId" clId="{C79D2EA7-9157-4D8C-9810-D4F134DEF879}" dt="2024-11-07T13:01:51.928" v="1004"/>
          <ac:spMkLst>
            <pc:docMk/>
            <pc:sldMk cId="888434825" sldId="296"/>
            <ac:spMk id="3" creationId="{78E04179-30AE-3A56-E790-AD6353458034}"/>
          </ac:spMkLst>
        </pc:spChg>
        <pc:picChg chg="add mod">
          <ac:chgData name="ヒロタカ フジオカ" userId="251032960de9718e" providerId="LiveId" clId="{C79D2EA7-9157-4D8C-9810-D4F134DEF879}" dt="2024-11-13T07:43:55.439" v="1389" actId="14100"/>
          <ac:picMkLst>
            <pc:docMk/>
            <pc:sldMk cId="888434825" sldId="296"/>
            <ac:picMk id="5" creationId="{B239B294-1FA5-FBEA-8350-14449C720378}"/>
          </ac:picMkLst>
        </pc:picChg>
        <pc:picChg chg="del">
          <ac:chgData name="ヒロタカ フジオカ" userId="251032960de9718e" providerId="LiveId" clId="{C79D2EA7-9157-4D8C-9810-D4F134DEF879}" dt="2024-11-07T13:01:49.329" v="1003" actId="478"/>
          <ac:picMkLst>
            <pc:docMk/>
            <pc:sldMk cId="888434825" sldId="296"/>
            <ac:picMk id="13" creationId="{7678388C-637D-94DC-ACDF-0B1F413635DC}"/>
          </ac:picMkLst>
        </pc:picChg>
        <pc:picChg chg="del">
          <ac:chgData name="ヒロタカ フジオカ" userId="251032960de9718e" providerId="LiveId" clId="{C79D2EA7-9157-4D8C-9810-D4F134DEF879}" dt="2024-11-13T07:43:50.988" v="1387" actId="478"/>
          <ac:picMkLst>
            <pc:docMk/>
            <pc:sldMk cId="888434825" sldId="296"/>
            <ac:picMk id="14" creationId="{FACD528B-4C8E-5016-1691-19F212A08C2A}"/>
          </ac:picMkLst>
        </pc:picChg>
      </pc:sldChg>
      <pc:sldChg chg="addSp delSp modSp add mod">
        <pc:chgData name="ヒロタカ フジオカ" userId="251032960de9718e" providerId="LiveId" clId="{C79D2EA7-9157-4D8C-9810-D4F134DEF879}" dt="2024-11-13T07:46:08.587" v="1439" actId="1076"/>
        <pc:sldMkLst>
          <pc:docMk/>
          <pc:sldMk cId="2044937852" sldId="297"/>
        </pc:sldMkLst>
        <pc:spChg chg="add del mod">
          <ac:chgData name="ヒロタカ フジオカ" userId="251032960de9718e" providerId="LiveId" clId="{C79D2EA7-9157-4D8C-9810-D4F134DEF879}" dt="2024-11-07T13:06:41.182" v="1014"/>
          <ac:spMkLst>
            <pc:docMk/>
            <pc:sldMk cId="2044937852" sldId="297"/>
            <ac:spMk id="3" creationId="{A983F1B7-5BF0-3763-A0FF-79B7569E75BD}"/>
          </ac:spMkLst>
        </pc:spChg>
        <pc:picChg chg="del">
          <ac:chgData name="ヒロタカ フジオカ" userId="251032960de9718e" providerId="LiveId" clId="{C79D2EA7-9157-4D8C-9810-D4F134DEF879}" dt="2024-11-07T13:06:37.665" v="1013" actId="478"/>
          <ac:picMkLst>
            <pc:docMk/>
            <pc:sldMk cId="2044937852" sldId="297"/>
            <ac:picMk id="5" creationId="{F7313663-7EB8-1AEF-A548-38E56C46FE47}"/>
          </ac:picMkLst>
        </pc:picChg>
        <pc:picChg chg="del">
          <ac:chgData name="ヒロタカ フジオカ" userId="251032960de9718e" providerId="LiveId" clId="{C79D2EA7-9157-4D8C-9810-D4F134DEF879}" dt="2024-11-13T07:45:16.164" v="1422" actId="478"/>
          <ac:picMkLst>
            <pc:docMk/>
            <pc:sldMk cId="2044937852" sldId="297"/>
            <ac:picMk id="6" creationId="{91542A2B-6D76-B7B1-F59B-7F03BF8947E7}"/>
          </ac:picMkLst>
        </pc:picChg>
        <pc:picChg chg="add mod">
          <ac:chgData name="ヒロタカ フジオカ" userId="251032960de9718e" providerId="LiveId" clId="{C79D2EA7-9157-4D8C-9810-D4F134DEF879}" dt="2024-11-13T07:46:08.587" v="1439" actId="1076"/>
          <ac:picMkLst>
            <pc:docMk/>
            <pc:sldMk cId="2044937852" sldId="297"/>
            <ac:picMk id="7" creationId="{1DA9A40F-EB3D-148A-F44F-C6FB60DF5862}"/>
          </ac:picMkLst>
        </pc:picChg>
      </pc:sldChg>
      <pc:sldChg chg="addSp delSp modSp add mod">
        <pc:chgData name="ヒロタカ フジオカ" userId="251032960de9718e" providerId="LiveId" clId="{C79D2EA7-9157-4D8C-9810-D4F134DEF879}" dt="2024-11-13T07:44:10.567" v="1395" actId="1076"/>
        <pc:sldMkLst>
          <pc:docMk/>
          <pc:sldMk cId="1434838144" sldId="298"/>
        </pc:sldMkLst>
        <pc:spChg chg="add del mod">
          <ac:chgData name="ヒロタカ フジオカ" userId="251032960de9718e" providerId="LiveId" clId="{C79D2EA7-9157-4D8C-9810-D4F134DEF879}" dt="2024-11-07T13:09:43.200" v="1027"/>
          <ac:spMkLst>
            <pc:docMk/>
            <pc:sldMk cId="1434838144" sldId="298"/>
            <ac:spMk id="3" creationId="{51378E7F-C51A-32BA-EEDA-A2A3F205642D}"/>
          </ac:spMkLst>
        </pc:spChg>
        <pc:picChg chg="del">
          <ac:chgData name="ヒロタカ フジオカ" userId="251032960de9718e" providerId="LiveId" clId="{C79D2EA7-9157-4D8C-9810-D4F134DEF879}" dt="2024-11-07T13:09:40.673" v="1026" actId="478"/>
          <ac:picMkLst>
            <pc:docMk/>
            <pc:sldMk cId="1434838144" sldId="298"/>
            <ac:picMk id="5" creationId="{C3F481A4-BF81-AE7D-96ED-E423335CCC86}"/>
          </ac:picMkLst>
        </pc:picChg>
        <pc:picChg chg="del">
          <ac:chgData name="ヒロタカ フジオカ" userId="251032960de9718e" providerId="LiveId" clId="{C79D2EA7-9157-4D8C-9810-D4F134DEF879}" dt="2024-11-13T07:44:07.580" v="1394" actId="478"/>
          <ac:picMkLst>
            <pc:docMk/>
            <pc:sldMk cId="1434838144" sldId="298"/>
            <ac:picMk id="6" creationId="{070CD501-4218-3231-3FCD-8655311F374D}"/>
          </ac:picMkLst>
        </pc:picChg>
        <pc:picChg chg="add mod modCrop">
          <ac:chgData name="ヒロタカ フジオカ" userId="251032960de9718e" providerId="LiveId" clId="{C79D2EA7-9157-4D8C-9810-D4F134DEF879}" dt="2024-11-13T07:44:10.567" v="1395" actId="1076"/>
          <ac:picMkLst>
            <pc:docMk/>
            <pc:sldMk cId="1434838144" sldId="298"/>
            <ac:picMk id="7" creationId="{144D98B0-DE02-51D4-374F-E7816C8276E4}"/>
          </ac:picMkLst>
        </pc:picChg>
      </pc:sldChg>
      <pc:sldChg chg="new del">
        <pc:chgData name="ヒロタカ フジオカ" userId="251032960de9718e" providerId="LiveId" clId="{C79D2EA7-9157-4D8C-9810-D4F134DEF879}" dt="2024-11-07T13:09:37.014" v="1024" actId="680"/>
        <pc:sldMkLst>
          <pc:docMk/>
          <pc:sldMk cId="1504293864" sldId="298"/>
        </pc:sldMkLst>
      </pc:sldChg>
      <pc:sldChg chg="addSp delSp modSp add mod">
        <pc:chgData name="ヒロタカ フジオカ" userId="251032960de9718e" providerId="LiveId" clId="{C79D2EA7-9157-4D8C-9810-D4F134DEF879}" dt="2024-11-13T07:44:16.511" v="1397" actId="1076"/>
        <pc:sldMkLst>
          <pc:docMk/>
          <pc:sldMk cId="3919599152" sldId="299"/>
        </pc:sldMkLst>
        <pc:spChg chg="add del mod">
          <ac:chgData name="ヒロタカ フジオカ" userId="251032960de9718e" providerId="LiveId" clId="{C79D2EA7-9157-4D8C-9810-D4F134DEF879}" dt="2024-11-07T13:11:30.744" v="1053"/>
          <ac:spMkLst>
            <pc:docMk/>
            <pc:sldMk cId="3919599152" sldId="299"/>
            <ac:spMk id="3" creationId="{F1444FDC-011B-8327-B909-EF1936ABDF38}"/>
          </ac:spMkLst>
        </pc:spChg>
        <pc:picChg chg="add mod">
          <ac:chgData name="ヒロタカ フジオカ" userId="251032960de9718e" providerId="LiveId" clId="{C79D2EA7-9157-4D8C-9810-D4F134DEF879}" dt="2024-11-13T07:44:16.511" v="1397" actId="1076"/>
          <ac:picMkLst>
            <pc:docMk/>
            <pc:sldMk cId="3919599152" sldId="299"/>
            <ac:picMk id="5" creationId="{DADC3FEE-AD07-8BAA-C241-B112BC3FE349}"/>
          </ac:picMkLst>
        </pc:picChg>
        <pc:picChg chg="del">
          <ac:chgData name="ヒロタカ フジオカ" userId="251032960de9718e" providerId="LiveId" clId="{C79D2EA7-9157-4D8C-9810-D4F134DEF879}" dt="2024-11-13T07:44:13.836" v="1396" actId="478"/>
          <ac:picMkLst>
            <pc:docMk/>
            <pc:sldMk cId="3919599152" sldId="299"/>
            <ac:picMk id="6" creationId="{029B894F-5B77-B91B-9459-04B09CD29FD0}"/>
          </ac:picMkLst>
        </pc:picChg>
        <pc:picChg chg="del">
          <ac:chgData name="ヒロタカ フジオカ" userId="251032960de9718e" providerId="LiveId" clId="{C79D2EA7-9157-4D8C-9810-D4F134DEF879}" dt="2024-11-07T13:11:09" v="1052" actId="478"/>
          <ac:picMkLst>
            <pc:docMk/>
            <pc:sldMk cId="3919599152" sldId="299"/>
            <ac:picMk id="7" creationId="{247D9270-5151-28CD-6292-9FC6E8187B2C}"/>
          </ac:picMkLst>
        </pc:picChg>
      </pc:sldChg>
      <pc:sldChg chg="addSp delSp modSp add mod">
        <pc:chgData name="ヒロタカ フジオカ" userId="251032960de9718e" providerId="LiveId" clId="{C79D2EA7-9157-4D8C-9810-D4F134DEF879}" dt="2024-11-13T07:45:57.731" v="1436" actId="1076"/>
        <pc:sldMkLst>
          <pc:docMk/>
          <pc:sldMk cId="2498319647" sldId="300"/>
        </pc:sldMkLst>
        <pc:picChg chg="add mod">
          <ac:chgData name="ヒロタカ フジオカ" userId="251032960de9718e" providerId="LiveId" clId="{C79D2EA7-9157-4D8C-9810-D4F134DEF879}" dt="2024-11-13T07:45:57.731" v="1436" actId="1076"/>
          <ac:picMkLst>
            <pc:docMk/>
            <pc:sldMk cId="2498319647" sldId="300"/>
            <ac:picMk id="3" creationId="{0B181F0D-B23A-34A7-1CF2-B18157CABEE8}"/>
          </ac:picMkLst>
        </pc:picChg>
        <pc:picChg chg="del">
          <ac:chgData name="ヒロタカ フジオカ" userId="251032960de9718e" providerId="LiveId" clId="{C79D2EA7-9157-4D8C-9810-D4F134DEF879}" dt="2024-11-13T07:45:34.436" v="1430" actId="478"/>
          <ac:picMkLst>
            <pc:docMk/>
            <pc:sldMk cId="2498319647" sldId="300"/>
            <ac:picMk id="10" creationId="{D288F483-D6D0-DE2F-0573-1360E4F21B24}"/>
          </ac:picMkLst>
        </pc:picChg>
        <pc:picChg chg="del">
          <ac:chgData name="ヒロタカ フジオカ" userId="251032960de9718e" providerId="LiveId" clId="{C79D2EA7-9157-4D8C-9810-D4F134DEF879}" dt="2024-11-07T13:14:07.703" v="1063" actId="478"/>
          <ac:picMkLst>
            <pc:docMk/>
            <pc:sldMk cId="2498319647" sldId="300"/>
            <ac:picMk id="12" creationId="{05D25800-AAA7-D684-FDB3-D127E3C5C1D8}"/>
          </ac:picMkLst>
        </pc:picChg>
      </pc:sldChg>
      <pc:sldChg chg="addSp delSp modSp add mod">
        <pc:chgData name="ヒロタカ フジオカ" userId="251032960de9718e" providerId="LiveId" clId="{C79D2EA7-9157-4D8C-9810-D4F134DEF879}" dt="2024-11-13T07:46:38.747" v="1450" actId="1076"/>
        <pc:sldMkLst>
          <pc:docMk/>
          <pc:sldMk cId="186412571" sldId="301"/>
        </pc:sldMkLst>
        <pc:spChg chg="add del mod">
          <ac:chgData name="ヒロタカ フジオカ" userId="251032960de9718e" providerId="LiveId" clId="{C79D2EA7-9157-4D8C-9810-D4F134DEF879}" dt="2024-11-07T13:20:58.920" v="1082"/>
          <ac:spMkLst>
            <pc:docMk/>
            <pc:sldMk cId="186412571" sldId="301"/>
            <ac:spMk id="3" creationId="{4FC108BD-D5EA-7E11-6920-680CB16D6E97}"/>
          </ac:spMkLst>
        </pc:spChg>
        <pc:spChg chg="add del mod">
          <ac:chgData name="ヒロタカ フジオカ" userId="251032960de9718e" providerId="LiveId" clId="{C79D2EA7-9157-4D8C-9810-D4F134DEF879}" dt="2024-11-07T13:21:10.652" v="1088"/>
          <ac:spMkLst>
            <pc:docMk/>
            <pc:sldMk cId="186412571" sldId="301"/>
            <ac:spMk id="15" creationId="{19F05B1D-CDBE-E213-6AE6-56D6B3635DB3}"/>
          </ac:spMkLst>
        </pc:spChg>
        <pc:spChg chg="add del mod">
          <ac:chgData name="ヒロタカ フジオカ" userId="251032960de9718e" providerId="LiveId" clId="{C79D2EA7-9157-4D8C-9810-D4F134DEF879}" dt="2024-11-07T13:21:21.878" v="1091"/>
          <ac:spMkLst>
            <pc:docMk/>
            <pc:sldMk cId="186412571" sldId="301"/>
            <ac:spMk id="19" creationId="{A99D52A5-9190-C0B9-0F7B-7DD89F9C7723}"/>
          </ac:spMkLst>
        </pc:spChg>
        <pc:picChg chg="del">
          <ac:chgData name="ヒロタカ フジオカ" userId="251032960de9718e" providerId="LiveId" clId="{C79D2EA7-9157-4D8C-9810-D4F134DEF879}" dt="2024-11-07T13:20:46.009" v="1074" actId="478"/>
          <ac:picMkLst>
            <pc:docMk/>
            <pc:sldMk cId="186412571" sldId="301"/>
            <ac:picMk id="5" creationId="{F4ACC825-C270-5427-4009-8167EBF90AD4}"/>
          </ac:picMkLst>
        </pc:picChg>
        <pc:picChg chg="del">
          <ac:chgData name="ヒロタカ フジオカ" userId="251032960de9718e" providerId="LiveId" clId="{C79D2EA7-9157-4D8C-9810-D4F134DEF879}" dt="2024-11-13T07:46:32.204" v="1448" actId="478"/>
          <ac:picMkLst>
            <pc:docMk/>
            <pc:sldMk cId="186412571" sldId="301"/>
            <ac:picMk id="6" creationId="{1B7C00CD-4327-9555-927A-199A5999F669}"/>
          </ac:picMkLst>
        </pc:picChg>
        <pc:picChg chg="add mod">
          <ac:chgData name="ヒロタカ フジオカ" userId="251032960de9718e" providerId="LiveId" clId="{C79D2EA7-9157-4D8C-9810-D4F134DEF879}" dt="2024-11-07T13:20:54.977" v="1081"/>
          <ac:picMkLst>
            <pc:docMk/>
            <pc:sldMk cId="186412571" sldId="301"/>
            <ac:picMk id="7" creationId="{109063B4-8F4B-E625-D96F-1D2A63F0662C}"/>
          </ac:picMkLst>
        </pc:picChg>
        <pc:picChg chg="add mod">
          <ac:chgData name="ヒロタカ フジオカ" userId="251032960de9718e" providerId="LiveId" clId="{C79D2EA7-9157-4D8C-9810-D4F134DEF879}" dt="2024-11-07T13:20:52.255" v="1075"/>
          <ac:picMkLst>
            <pc:docMk/>
            <pc:sldMk cId="186412571" sldId="301"/>
            <ac:picMk id="9" creationId="{1A977293-17B9-A045-5315-79567CF738E6}"/>
          </ac:picMkLst>
        </pc:picChg>
        <pc:picChg chg="add mod">
          <ac:chgData name="ヒロタカ フジオカ" userId="251032960de9718e" providerId="LiveId" clId="{C79D2EA7-9157-4D8C-9810-D4F134DEF879}" dt="2024-11-07T13:20:54.977" v="1081"/>
          <ac:picMkLst>
            <pc:docMk/>
            <pc:sldMk cId="186412571" sldId="301"/>
            <ac:picMk id="11" creationId="{1B066FC9-A639-B2DD-886D-24F023D9F7B5}"/>
          </ac:picMkLst>
        </pc:picChg>
        <pc:picChg chg="add del mod">
          <ac:chgData name="ヒロタカ フジオカ" userId="251032960de9718e" providerId="LiveId" clId="{C79D2EA7-9157-4D8C-9810-D4F134DEF879}" dt="2024-11-07T13:21:06.888" v="1087" actId="478"/>
          <ac:picMkLst>
            <pc:docMk/>
            <pc:sldMk cId="186412571" sldId="301"/>
            <ac:picMk id="13" creationId="{D418FFCE-29BB-551B-0920-196A89B0FB96}"/>
          </ac:picMkLst>
        </pc:picChg>
        <pc:picChg chg="add del mod">
          <ac:chgData name="ヒロタカ フジオカ" userId="251032960de9718e" providerId="LiveId" clId="{C79D2EA7-9157-4D8C-9810-D4F134DEF879}" dt="2024-11-07T13:21:18.184" v="1090" actId="478"/>
          <ac:picMkLst>
            <pc:docMk/>
            <pc:sldMk cId="186412571" sldId="301"/>
            <ac:picMk id="17" creationId="{0F74561E-0F22-790F-3F03-FC0787D4E403}"/>
          </ac:picMkLst>
        </pc:picChg>
        <pc:picChg chg="add mod modCrop">
          <ac:chgData name="ヒロタカ フジオカ" userId="251032960de9718e" providerId="LiveId" clId="{C79D2EA7-9157-4D8C-9810-D4F134DEF879}" dt="2024-11-13T07:46:38.747" v="1450" actId="1076"/>
          <ac:picMkLst>
            <pc:docMk/>
            <pc:sldMk cId="186412571" sldId="301"/>
            <ac:picMk id="21" creationId="{FE2958A2-B4AF-E4D5-F463-9229D7872E7E}"/>
          </ac:picMkLst>
        </pc:picChg>
        <pc:picChg chg="add mod">
          <ac:chgData name="ヒロタカ フジオカ" userId="251032960de9718e" providerId="LiveId" clId="{C79D2EA7-9157-4D8C-9810-D4F134DEF879}" dt="2024-11-07T13:23:15.224" v="1108"/>
          <ac:picMkLst>
            <pc:docMk/>
            <pc:sldMk cId="186412571" sldId="301"/>
            <ac:picMk id="22" creationId="{1D07A43C-492C-4FF1-7139-DC694ED33CCB}"/>
          </ac:picMkLst>
        </pc:picChg>
      </pc:sldChg>
      <pc:sldChg chg="addSp delSp modSp add mod">
        <pc:chgData name="ヒロタカ フジオカ" userId="251032960de9718e" providerId="LiveId" clId="{C79D2EA7-9157-4D8C-9810-D4F134DEF879}" dt="2024-11-13T07:46:22.219" v="1443" actId="1076"/>
        <pc:sldMkLst>
          <pc:docMk/>
          <pc:sldMk cId="3384751263" sldId="302"/>
        </pc:sldMkLst>
        <pc:spChg chg="add del mod">
          <ac:chgData name="ヒロタカ フジオカ" userId="251032960de9718e" providerId="LiveId" clId="{C79D2EA7-9157-4D8C-9810-D4F134DEF879}" dt="2024-11-07T13:23:25.377" v="1111"/>
          <ac:spMkLst>
            <pc:docMk/>
            <pc:sldMk cId="3384751263" sldId="302"/>
            <ac:spMk id="3" creationId="{D80229F3-095C-7AA6-430C-E86B5BF5E367}"/>
          </ac:spMkLst>
        </pc:spChg>
        <pc:picChg chg="del">
          <ac:chgData name="ヒロタカ フジオカ" userId="251032960de9718e" providerId="LiveId" clId="{C79D2EA7-9157-4D8C-9810-D4F134DEF879}" dt="2024-11-07T13:23:19.649" v="1110" actId="478"/>
          <ac:picMkLst>
            <pc:docMk/>
            <pc:sldMk cId="3384751263" sldId="302"/>
            <ac:picMk id="5" creationId="{4F01F145-8F8B-E866-AA9B-29695998BB68}"/>
          </ac:picMkLst>
        </pc:picChg>
        <pc:picChg chg="del">
          <ac:chgData name="ヒロタカ フジオカ" userId="251032960de9718e" providerId="LiveId" clId="{C79D2EA7-9157-4D8C-9810-D4F134DEF879}" dt="2024-11-13T07:46:20.404" v="1442" actId="478"/>
          <ac:picMkLst>
            <pc:docMk/>
            <pc:sldMk cId="3384751263" sldId="302"/>
            <ac:picMk id="6" creationId="{247EE449-B267-1537-CDD4-C9D309E2D8FE}"/>
          </ac:picMkLst>
        </pc:picChg>
        <pc:picChg chg="add mod">
          <ac:chgData name="ヒロタカ フジオカ" userId="251032960de9718e" providerId="LiveId" clId="{C79D2EA7-9157-4D8C-9810-D4F134DEF879}" dt="2024-11-13T07:46:22.219" v="1443" actId="1076"/>
          <ac:picMkLst>
            <pc:docMk/>
            <pc:sldMk cId="3384751263" sldId="302"/>
            <ac:picMk id="7" creationId="{0DF155E3-EC10-E34A-BBFE-7EBDAAC34C04}"/>
          </ac:picMkLst>
        </pc:picChg>
      </pc:sldChg>
      <pc:sldChg chg="addSp delSp modSp add mod">
        <pc:chgData name="ヒロタカ フジオカ" userId="251032960de9718e" providerId="LiveId" clId="{C79D2EA7-9157-4D8C-9810-D4F134DEF879}" dt="2024-11-13T07:43:00.133" v="1371" actId="478"/>
        <pc:sldMkLst>
          <pc:docMk/>
          <pc:sldMk cId="2346271067" sldId="303"/>
        </pc:sldMkLst>
        <pc:picChg chg="del">
          <ac:chgData name="ヒロタカ フジオカ" userId="251032960de9718e" providerId="LiveId" clId="{C79D2EA7-9157-4D8C-9810-D4F134DEF879}" dt="2024-11-07T13:25:36.535" v="1120" actId="478"/>
          <ac:picMkLst>
            <pc:docMk/>
            <pc:sldMk cId="2346271067" sldId="303"/>
            <ac:picMk id="3" creationId="{E1D5C076-83E2-7421-28CC-4F9994149489}"/>
          </ac:picMkLst>
        </pc:picChg>
        <pc:picChg chg="add mod modCrop">
          <ac:chgData name="ヒロタカ フジオカ" userId="251032960de9718e" providerId="LiveId" clId="{C79D2EA7-9157-4D8C-9810-D4F134DEF879}" dt="2024-11-13T07:42:58.407" v="1370" actId="1076"/>
          <ac:picMkLst>
            <pc:docMk/>
            <pc:sldMk cId="2346271067" sldId="303"/>
            <ac:picMk id="4" creationId="{6B0BC20A-0F7F-B800-04BA-2CEB1113128A}"/>
          </ac:picMkLst>
        </pc:picChg>
        <pc:picChg chg="del">
          <ac:chgData name="ヒロタカ フジオカ" userId="251032960de9718e" providerId="LiveId" clId="{C79D2EA7-9157-4D8C-9810-D4F134DEF879}" dt="2024-11-13T07:43:00.133" v="1371" actId="478"/>
          <ac:picMkLst>
            <pc:docMk/>
            <pc:sldMk cId="2346271067" sldId="303"/>
            <ac:picMk id="6" creationId="{1DBDA5C2-1C1C-A667-0FA9-3D89DC6AC27B}"/>
          </ac:picMkLst>
        </pc:picChg>
      </pc:sldChg>
      <pc:sldChg chg="addSp delSp modSp add mod">
        <pc:chgData name="ヒロタカ フジオカ" userId="251032960de9718e" providerId="LiveId" clId="{C79D2EA7-9157-4D8C-9810-D4F134DEF879}" dt="2024-11-13T07:44:54.835" v="1415" actId="1076"/>
        <pc:sldMkLst>
          <pc:docMk/>
          <pc:sldMk cId="3174865326" sldId="304"/>
        </pc:sldMkLst>
        <pc:spChg chg="add del mod">
          <ac:chgData name="ヒロタカ フジオカ" userId="251032960de9718e" providerId="LiveId" clId="{C79D2EA7-9157-4D8C-9810-D4F134DEF879}" dt="2024-11-07T13:28:37.798" v="1136"/>
          <ac:spMkLst>
            <pc:docMk/>
            <pc:sldMk cId="3174865326" sldId="304"/>
            <ac:spMk id="3" creationId="{734E9ECE-FC23-B447-AA80-9E773AC13964}"/>
          </ac:spMkLst>
        </pc:spChg>
        <pc:picChg chg="add mod">
          <ac:chgData name="ヒロタカ フジオカ" userId="251032960de9718e" providerId="LiveId" clId="{C79D2EA7-9157-4D8C-9810-D4F134DEF879}" dt="2024-11-13T07:44:54.835" v="1415" actId="1076"/>
          <ac:picMkLst>
            <pc:docMk/>
            <pc:sldMk cId="3174865326" sldId="304"/>
            <ac:picMk id="5" creationId="{553769BE-917A-84B8-6B25-A3C736066333}"/>
          </ac:picMkLst>
        </pc:picChg>
        <pc:picChg chg="del">
          <ac:chgData name="ヒロタカ フジオカ" userId="251032960de9718e" providerId="LiveId" clId="{C79D2EA7-9157-4D8C-9810-D4F134DEF879}" dt="2024-11-07T13:28:23.849" v="1135" actId="478"/>
          <ac:picMkLst>
            <pc:docMk/>
            <pc:sldMk cId="3174865326" sldId="304"/>
            <ac:picMk id="9" creationId="{B34D9537-DA43-D638-CBFB-86105CF88637}"/>
          </ac:picMkLst>
        </pc:picChg>
        <pc:picChg chg="del">
          <ac:chgData name="ヒロタカ フジオカ" userId="251032960de9718e" providerId="LiveId" clId="{C79D2EA7-9157-4D8C-9810-D4F134DEF879}" dt="2024-11-13T07:44:52.589" v="1414" actId="478"/>
          <ac:picMkLst>
            <pc:docMk/>
            <pc:sldMk cId="3174865326" sldId="304"/>
            <ac:picMk id="10" creationId="{A40C3730-C64F-DADB-9C71-6139328370D0}"/>
          </ac:picMkLst>
        </pc:picChg>
      </pc:sldChg>
      <pc:sldChg chg="addSp delSp modSp add mod">
        <pc:chgData name="ヒロタカ フジオカ" userId="251032960de9718e" providerId="LiveId" clId="{C79D2EA7-9157-4D8C-9810-D4F134DEF879}" dt="2024-11-13T07:44:48.987" v="1413" actId="1076"/>
        <pc:sldMkLst>
          <pc:docMk/>
          <pc:sldMk cId="2733301514" sldId="305"/>
        </pc:sldMkLst>
        <pc:spChg chg="add del mod">
          <ac:chgData name="ヒロタカ フジオカ" userId="251032960de9718e" providerId="LiveId" clId="{C79D2EA7-9157-4D8C-9810-D4F134DEF879}" dt="2024-11-07T13:30:12.066" v="1165"/>
          <ac:spMkLst>
            <pc:docMk/>
            <pc:sldMk cId="2733301514" sldId="305"/>
            <ac:spMk id="3" creationId="{6DDD70D5-3778-706A-9E90-14091373222E}"/>
          </ac:spMkLst>
        </pc:spChg>
        <pc:picChg chg="del">
          <ac:chgData name="ヒロタカ フジオカ" userId="251032960de9718e" providerId="LiveId" clId="{C79D2EA7-9157-4D8C-9810-D4F134DEF879}" dt="2024-11-07T13:30:08.321" v="1164" actId="478"/>
          <ac:picMkLst>
            <pc:docMk/>
            <pc:sldMk cId="2733301514" sldId="305"/>
            <ac:picMk id="5" creationId="{0ED92C7E-DC73-0D23-F826-A3CD40AB90CF}"/>
          </ac:picMkLst>
        </pc:picChg>
        <pc:picChg chg="add mod">
          <ac:chgData name="ヒロタカ フジオカ" userId="251032960de9718e" providerId="LiveId" clId="{C79D2EA7-9157-4D8C-9810-D4F134DEF879}" dt="2024-11-13T07:44:48.987" v="1413" actId="1076"/>
          <ac:picMkLst>
            <pc:docMk/>
            <pc:sldMk cId="2733301514" sldId="305"/>
            <ac:picMk id="6" creationId="{CDCAC393-87D9-C6A4-0403-9A68378D5B98}"/>
          </ac:picMkLst>
        </pc:picChg>
        <pc:picChg chg="del">
          <ac:chgData name="ヒロタカ フジオカ" userId="251032960de9718e" providerId="LiveId" clId="{C79D2EA7-9157-4D8C-9810-D4F134DEF879}" dt="2024-11-13T07:44:41.117" v="1408" actId="478"/>
          <ac:picMkLst>
            <pc:docMk/>
            <pc:sldMk cId="2733301514" sldId="305"/>
            <ac:picMk id="10" creationId="{55E04D0D-02DF-C21E-30D4-EA8B9A7FB795}"/>
          </ac:picMkLst>
        </pc:picChg>
      </pc:sldChg>
      <pc:sldChg chg="add">
        <pc:chgData name="ヒロタカ フジオカ" userId="251032960de9718e" providerId="LiveId" clId="{C79D2EA7-9157-4D8C-9810-D4F134DEF879}" dt="2024-11-13T07:48:05.387" v="1465"/>
        <pc:sldMkLst>
          <pc:docMk/>
          <pc:sldMk cId="1080562538" sldId="306"/>
        </pc:sldMkLst>
      </pc:sldChg>
      <pc:sldChg chg="delSp add mod">
        <pc:chgData name="ヒロタカ フジオカ" userId="251032960de9718e" providerId="LiveId" clId="{C79D2EA7-9157-4D8C-9810-D4F134DEF879}" dt="2024-11-13T07:49:04.348" v="1480" actId="478"/>
        <pc:sldMkLst>
          <pc:docMk/>
          <pc:sldMk cId="3272240054" sldId="307"/>
        </pc:sldMkLst>
        <pc:picChg chg="del">
          <ac:chgData name="ヒロタカ フジオカ" userId="251032960de9718e" providerId="LiveId" clId="{C79D2EA7-9157-4D8C-9810-D4F134DEF879}" dt="2024-11-13T07:49:03.468" v="1479" actId="478"/>
          <ac:picMkLst>
            <pc:docMk/>
            <pc:sldMk cId="3272240054" sldId="307"/>
            <ac:picMk id="4" creationId="{7AB27AD1-3425-69DC-B87A-2492C9864D49}"/>
          </ac:picMkLst>
        </pc:picChg>
        <pc:picChg chg="del">
          <ac:chgData name="ヒロタカ フジオカ" userId="251032960de9718e" providerId="LiveId" clId="{C79D2EA7-9157-4D8C-9810-D4F134DEF879}" dt="2024-11-13T07:49:04.348" v="1480" actId="478"/>
          <ac:picMkLst>
            <pc:docMk/>
            <pc:sldMk cId="3272240054" sldId="307"/>
            <ac:picMk id="6" creationId="{C520C529-5715-A90E-5D36-BA2D390EE546}"/>
          </ac:picMkLst>
        </pc:picChg>
      </pc:sldChg>
      <pc:sldChg chg="delSp add mod">
        <pc:chgData name="ヒロタカ フジオカ" userId="251032960de9718e" providerId="LiveId" clId="{C79D2EA7-9157-4D8C-9810-D4F134DEF879}" dt="2024-11-13T07:49:13.980" v="1481" actId="478"/>
        <pc:sldMkLst>
          <pc:docMk/>
          <pc:sldMk cId="1007855881" sldId="308"/>
        </pc:sldMkLst>
        <pc:picChg chg="del">
          <ac:chgData name="ヒロタカ フジオカ" userId="251032960de9718e" providerId="LiveId" clId="{C79D2EA7-9157-4D8C-9810-D4F134DEF879}" dt="2024-11-13T07:49:13.980" v="1481" actId="478"/>
          <ac:picMkLst>
            <pc:docMk/>
            <pc:sldMk cId="1007855881" sldId="308"/>
            <ac:picMk id="6" creationId="{ED4F8F46-F395-CD9A-C432-4D3AFB9016E4}"/>
          </ac:picMkLst>
        </pc:picChg>
      </pc:sldChg>
      <pc:sldChg chg="add">
        <pc:chgData name="ヒロタカ フジオカ" userId="251032960de9718e" providerId="LiveId" clId="{C79D2EA7-9157-4D8C-9810-D4F134DEF879}" dt="2024-11-13T07:48:30.922" v="1475"/>
        <pc:sldMkLst>
          <pc:docMk/>
          <pc:sldMk cId="895440301" sldId="309"/>
        </pc:sldMkLst>
      </pc:sldChg>
      <pc:sldMasterChg chg="setBg modSldLayout">
        <pc:chgData name="ヒロタカ フジオカ" userId="251032960de9718e" providerId="LiveId" clId="{C79D2EA7-9157-4D8C-9810-D4F134DEF879}" dt="2024-10-11T03:45:42.228" v="33"/>
        <pc:sldMasterMkLst>
          <pc:docMk/>
          <pc:sldMasterMk cId="3842087077" sldId="2147483648"/>
        </pc:sldMasterMkLst>
        <pc:sldLayoutChg chg="setBg">
          <pc:chgData name="ヒロタカ フジオカ" userId="251032960de9718e" providerId="LiveId" clId="{C79D2EA7-9157-4D8C-9810-D4F134DEF879}" dt="2024-10-11T03:45:42.228" v="33"/>
          <pc:sldLayoutMkLst>
            <pc:docMk/>
            <pc:sldMasterMk cId="3842087077" sldId="2147483648"/>
            <pc:sldLayoutMk cId="644152668" sldId="2147483649"/>
          </pc:sldLayoutMkLst>
        </pc:sldLayoutChg>
        <pc:sldLayoutChg chg="setBg">
          <pc:chgData name="ヒロタカ フジオカ" userId="251032960de9718e" providerId="LiveId" clId="{C79D2EA7-9157-4D8C-9810-D4F134DEF879}" dt="2024-10-11T03:45:42.228" v="33"/>
          <pc:sldLayoutMkLst>
            <pc:docMk/>
            <pc:sldMasterMk cId="3842087077" sldId="2147483648"/>
            <pc:sldLayoutMk cId="43588626" sldId="2147483650"/>
          </pc:sldLayoutMkLst>
        </pc:sldLayoutChg>
        <pc:sldLayoutChg chg="setBg">
          <pc:chgData name="ヒロタカ フジオカ" userId="251032960de9718e" providerId="LiveId" clId="{C79D2EA7-9157-4D8C-9810-D4F134DEF879}" dt="2024-10-11T03:45:42.228" v="33"/>
          <pc:sldLayoutMkLst>
            <pc:docMk/>
            <pc:sldMasterMk cId="3842087077" sldId="2147483648"/>
            <pc:sldLayoutMk cId="1923715576" sldId="2147483651"/>
          </pc:sldLayoutMkLst>
        </pc:sldLayoutChg>
        <pc:sldLayoutChg chg="setBg">
          <pc:chgData name="ヒロタカ フジオカ" userId="251032960de9718e" providerId="LiveId" clId="{C79D2EA7-9157-4D8C-9810-D4F134DEF879}" dt="2024-10-11T03:45:42.228" v="33"/>
          <pc:sldLayoutMkLst>
            <pc:docMk/>
            <pc:sldMasterMk cId="3842087077" sldId="2147483648"/>
            <pc:sldLayoutMk cId="928341835" sldId="2147483652"/>
          </pc:sldLayoutMkLst>
        </pc:sldLayoutChg>
        <pc:sldLayoutChg chg="setBg">
          <pc:chgData name="ヒロタカ フジオカ" userId="251032960de9718e" providerId="LiveId" clId="{C79D2EA7-9157-4D8C-9810-D4F134DEF879}" dt="2024-10-11T03:45:42.228" v="33"/>
          <pc:sldLayoutMkLst>
            <pc:docMk/>
            <pc:sldMasterMk cId="3842087077" sldId="2147483648"/>
            <pc:sldLayoutMk cId="4173937988" sldId="2147483653"/>
          </pc:sldLayoutMkLst>
        </pc:sldLayoutChg>
        <pc:sldLayoutChg chg="setBg">
          <pc:chgData name="ヒロタカ フジオカ" userId="251032960de9718e" providerId="LiveId" clId="{C79D2EA7-9157-4D8C-9810-D4F134DEF879}" dt="2024-10-11T03:45:42.228" v="33"/>
          <pc:sldLayoutMkLst>
            <pc:docMk/>
            <pc:sldMasterMk cId="3842087077" sldId="2147483648"/>
            <pc:sldLayoutMk cId="992420803" sldId="2147483654"/>
          </pc:sldLayoutMkLst>
        </pc:sldLayoutChg>
        <pc:sldLayoutChg chg="setBg">
          <pc:chgData name="ヒロタカ フジオカ" userId="251032960de9718e" providerId="LiveId" clId="{C79D2EA7-9157-4D8C-9810-D4F134DEF879}" dt="2024-10-11T03:45:42.228" v="33"/>
          <pc:sldLayoutMkLst>
            <pc:docMk/>
            <pc:sldMasterMk cId="3842087077" sldId="2147483648"/>
            <pc:sldLayoutMk cId="2509349952" sldId="2147483655"/>
          </pc:sldLayoutMkLst>
        </pc:sldLayoutChg>
        <pc:sldLayoutChg chg="setBg">
          <pc:chgData name="ヒロタカ フジオカ" userId="251032960de9718e" providerId="LiveId" clId="{C79D2EA7-9157-4D8C-9810-D4F134DEF879}" dt="2024-10-11T03:45:42.228" v="33"/>
          <pc:sldLayoutMkLst>
            <pc:docMk/>
            <pc:sldMasterMk cId="3842087077" sldId="2147483648"/>
            <pc:sldLayoutMk cId="3740379012" sldId="2147483656"/>
          </pc:sldLayoutMkLst>
        </pc:sldLayoutChg>
        <pc:sldLayoutChg chg="setBg">
          <pc:chgData name="ヒロタカ フジオカ" userId="251032960de9718e" providerId="LiveId" clId="{C79D2EA7-9157-4D8C-9810-D4F134DEF879}" dt="2024-10-11T03:45:42.228" v="33"/>
          <pc:sldLayoutMkLst>
            <pc:docMk/>
            <pc:sldMasterMk cId="3842087077" sldId="2147483648"/>
            <pc:sldLayoutMk cId="2095247866" sldId="2147483657"/>
          </pc:sldLayoutMkLst>
        </pc:sldLayoutChg>
        <pc:sldLayoutChg chg="setBg">
          <pc:chgData name="ヒロタカ フジオカ" userId="251032960de9718e" providerId="LiveId" clId="{C79D2EA7-9157-4D8C-9810-D4F134DEF879}" dt="2024-10-11T03:45:42.228" v="33"/>
          <pc:sldLayoutMkLst>
            <pc:docMk/>
            <pc:sldMasterMk cId="3842087077" sldId="2147483648"/>
            <pc:sldLayoutMk cId="3821253126" sldId="2147483658"/>
          </pc:sldLayoutMkLst>
        </pc:sldLayoutChg>
        <pc:sldLayoutChg chg="setBg">
          <pc:chgData name="ヒロタカ フジオカ" userId="251032960de9718e" providerId="LiveId" clId="{C79D2EA7-9157-4D8C-9810-D4F134DEF879}" dt="2024-10-11T03:45:42.228" v="33"/>
          <pc:sldLayoutMkLst>
            <pc:docMk/>
            <pc:sldMasterMk cId="3842087077" sldId="2147483648"/>
            <pc:sldLayoutMk cId="2618321766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5B6FD-302A-422E-A9BA-550FEF78C01F}" type="datetimeFigureOut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0E5EF-CDF4-45F7-BD3C-0C07A23FD0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7031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上手：太宰、五右衛門</a:t>
            </a:r>
            <a:endParaRPr kumimoji="1" lang="en-US" altLang="ja-JP" dirty="0"/>
          </a:p>
          <a:p>
            <a:r>
              <a:rPr kumimoji="1" lang="ja-JP" altLang="en-US" dirty="0"/>
              <a:t>下手：アゲハ、ハカセ、かのん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0E5EF-CDF4-45F7-BD3C-0C07A23FD0A7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7377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0E5EF-CDF4-45F7-BD3C-0C07A23FD0A7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192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0E5EF-CDF4-45F7-BD3C-0C07A23FD0A7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1823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305FA-CCEC-7379-17C6-7129154D7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0C91842-A556-CD08-F244-771806C1AE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08E5E7C-3C3D-1A4C-0081-B25AAFF557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C592C2A-1985-6224-9FD6-0DFA68490A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0E5EF-CDF4-45F7-BD3C-0C07A23FD0A7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6836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0E5EF-CDF4-45F7-BD3C-0C07A23FD0A7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5462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816FE-CE94-F75F-02BD-28064A328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E9F4449-44E6-7A34-9A55-9609C2EC8F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6CA4CA8-9D39-534B-BBBD-2DD4F76BB3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44493CE-6DCF-C8AE-32CA-5B66680C23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0E5EF-CDF4-45F7-BD3C-0C07A23FD0A7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8502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0E5EF-CDF4-45F7-BD3C-0C07A23FD0A7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5516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48A13-3063-1BED-D472-A15EB9A6E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7E398FB-5FF0-0569-7DCE-2386158E05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61366F7-09C2-C399-02F2-88D598DED6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0A55D15-0ECE-C66F-37D5-F612B385CA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0E5EF-CDF4-45F7-BD3C-0C07A23FD0A7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470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91104-9DA4-8EDD-3EB3-0C5208617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3C5BBA2-8139-0D77-19C7-1E9A5EEF40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AA71195-9B2D-F223-D503-FC4EBFE3CA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40633F7-C6F2-BB1A-A0B7-434D178687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0E5EF-CDF4-45F7-BD3C-0C07A23FD0A7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7771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836FA-C8CE-DF62-A5B5-8621998F7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7F3976A-8A76-A3C5-83F0-E800F26B8B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3E0558C-73EF-3C78-8755-779CB29026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63FF31-D76F-B321-AF69-4504FE5C36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0E5EF-CDF4-45F7-BD3C-0C07A23FD0A7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9035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65210C-02AE-6986-F54C-1336AFCBDB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E544C3D-EC48-8B02-1B95-8F87EA3382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813F38D-313F-C058-26F6-07EDE1F3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57640-0584-4A60-9ECC-E9E4C761C773}" type="datetimeFigureOut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E0B9B09-039B-719F-7BDA-688BAB35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CBD16B8-279B-3E2F-4F33-C4A0E3609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BC3BC-D882-4B51-93D4-A90968010E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4152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36C64C-2923-574D-9367-C435F796C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4B66A44-15E4-BD97-384C-CBCA7EE73E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ACB8569-2535-C2A4-1734-D06586A88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57640-0584-4A60-9ECC-E9E4C761C773}" type="datetimeFigureOut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018A54E-F3B1-D01C-96B5-BF6800F23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B8FF6F7-A801-1AF7-7A6D-218EFEB3E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BC3BC-D882-4B51-93D4-A90968010E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1253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39687B2-B6D6-7ABF-6529-2F02714005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71F6C4B-4F57-9B1F-5703-CB73B1D70F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109BB16-2976-EFF1-634E-90B27FBC3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57640-0584-4A60-9ECC-E9E4C761C773}" type="datetimeFigureOut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F628F8-6D1B-341F-F5A4-79CE0AA20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5732F40-111B-0216-8523-5F9D9AA4F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BC3BC-D882-4B51-93D4-A90968010E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832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33E0C4-D94B-A6B6-AF4E-D845DA422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759672D-1365-5412-F625-F2868DDEE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C4E972E-5789-AC80-1B2A-05E79F73B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57640-0584-4A60-9ECC-E9E4C761C773}" type="datetimeFigureOut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592D51D-0018-B3E0-9306-6A3368B61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8B1C96B-0724-8EE0-8D61-E9F98D70D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BC3BC-D882-4B51-93D4-A90968010E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588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561392-140A-B682-4F38-FB5DEBCE8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9088433-B471-1091-632F-C97F2408B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CF773A5-DE0F-4046-218B-9B7D25440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57640-0584-4A60-9ECC-E9E4C761C773}" type="datetimeFigureOut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593F751-D9E8-A3CE-9A2F-5D209608B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C3FDC80-2C54-6732-2498-D373F65B7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BC3BC-D882-4B51-93D4-A90968010E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3715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398798-C374-82E2-BB56-748728EB2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D4C5873-4957-C09A-DBCE-87F6D026E9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014D67F-24BB-6B68-E47F-38B0B9835C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0F6F1B9-5A17-048F-8572-C9C32E0DD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57640-0584-4A60-9ECC-E9E4C761C773}" type="datetimeFigureOut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357E1D8-C6AF-9629-6EC5-CA847249C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F64F0D5-118B-FB75-6C63-E94472AEB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BC3BC-D882-4B51-93D4-A90968010E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8341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BC2BBD-54BE-A78A-AA5B-07449D314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21BDDC2-BB6C-5D2B-1313-22F403C62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CA73A26-0B95-F907-A130-3941100A05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6EE5FA3-7DC2-0D88-7914-246C06FD45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09BEF3B-3B5E-E8D2-5B31-3627FD94B3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85EBB66-B035-1775-EDBE-8AF8C7BA1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57640-0584-4A60-9ECC-E9E4C761C773}" type="datetimeFigureOut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C83D10A-E051-69DC-32E4-C5C3B7263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A70CEB7-2493-EA7E-C52E-3A74D906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BC3BC-D882-4B51-93D4-A90968010E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3937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746AB8-7DAC-A71E-A0BD-E55A1FFE9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EAA5A65-AE75-A726-E3D9-6B39E226F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57640-0584-4A60-9ECC-E9E4C761C773}" type="datetimeFigureOut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5E2FBF6-3969-63FA-D1DF-C7807A9F0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430FC82-0A87-ED62-6492-3509447C0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BC3BC-D882-4B51-93D4-A90968010E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2420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062DCB4-0EBF-B66E-2B22-9A2067D58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57640-0584-4A60-9ECC-E9E4C761C773}" type="datetimeFigureOut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2475B081-94FF-D4FD-4992-58D2545A6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2DFF55C-0AB2-64D1-1DC5-45059A16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BC3BC-D882-4B51-93D4-A90968010E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9349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B9E48D-3DA1-B548-3901-B5FBF9F7F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38F1906-0FE3-F535-2FDC-0A94901AC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163AC0C-B9D1-7E19-6685-510E55EB1C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9158896-AC6B-E228-0939-8C7F871D6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57640-0584-4A60-9ECC-E9E4C761C773}" type="datetimeFigureOut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1F40A39-953F-E576-136D-56D9B1D5D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1A1A9F9-3EC1-3999-31C8-BB34B129D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BC3BC-D882-4B51-93D4-A90968010E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0379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16EB2F-2EF5-774F-9B0B-BF20AB467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A577441-4BEE-DBF9-0327-1F5E041F1B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327AB30-6E36-18BA-9745-55C85D0A7C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580440B-E81C-C26F-AF24-ED8A154F1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57640-0584-4A60-9ECC-E9E4C761C773}" type="datetimeFigureOut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D80DF5E-EB02-187F-4AAF-AF0A0F750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1DF66BF-F8A0-102F-1C7C-2D6D48251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BC3BC-D882-4B51-93D4-A90968010E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5247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D320981-5029-6AE5-5217-3BC135FE8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CB4B3B6-2B8A-D8B9-EB01-1C405F903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EBCB06D-DCA1-4CA2-46E7-0D44E58E3E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D57640-0584-4A60-9ECC-E9E4C761C773}" type="datetimeFigureOut">
              <a:rPr kumimoji="1" lang="ja-JP" altLang="en-US" smtClean="0"/>
              <a:t>2024/11/13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185995D-51C8-19DF-35ED-E3518D368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11D4865-16D5-592F-CF5E-46715A6B0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CBC3BC-D882-4B51-93D4-A90968010E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2087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36398-BECA-1F5D-F509-04F19E63D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235290-DEC1-86A6-9D5D-98AEDA5B1DD4}"/>
              </a:ext>
            </a:extLst>
          </p:cNvPr>
          <p:cNvSpPr txBox="1"/>
          <p:nvPr/>
        </p:nvSpPr>
        <p:spPr>
          <a:xfrm>
            <a:off x="2453642" y="3058610"/>
            <a:ext cx="7582425" cy="74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600"/>
              </a:lnSpc>
            </a:pPr>
            <a:r>
              <a:rPr lang="ja-JP" altLang="en-US" sz="4000" dirty="0">
                <a:solidFill>
                  <a:schemeClr val="bg1"/>
                </a:solidFill>
                <a:latin typeface="A-OTF リュウミン Pro L-KL" panose="02020300000000000000" pitchFamily="18" charset="-128"/>
                <a:ea typeface="A-OTF リュウミン Pro L-KL" panose="02020300000000000000" pitchFamily="18" charset="-128"/>
                <a:cs typeface="A-OTF リュウミン Pro L-KL" panose="02020300000000000000" pitchFamily="18" charset="-128"/>
              </a:rPr>
              <a:t>舞台「君たちはどう死ぬか？」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67FE8DA-2CB3-B97F-2260-331C1AD914E9}"/>
              </a:ext>
            </a:extLst>
          </p:cNvPr>
          <p:cNvSpPr txBox="1"/>
          <p:nvPr/>
        </p:nvSpPr>
        <p:spPr>
          <a:xfrm>
            <a:off x="5224644" y="4960535"/>
            <a:ext cx="1742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latin typeface="A-OTF リュウミン Pro L-KL" panose="02020300000000000000" pitchFamily="18" charset="-128"/>
                <a:ea typeface="A-OTF リュウミン Pro L-KL" panose="02020300000000000000" pitchFamily="18" charset="-128"/>
                <a:cs typeface="A-OTF リュウミン Pro L-KL" panose="02020300000000000000" pitchFamily="18" charset="-128"/>
              </a:rPr>
              <a:t>劇団</a:t>
            </a:r>
            <a:r>
              <a:rPr lang="en-US" altLang="ja-JP" sz="2400" dirty="0">
                <a:solidFill>
                  <a:schemeClr val="bg1"/>
                </a:solidFill>
                <a:latin typeface="A-OTF リュウミン Pro L-KL" panose="02020300000000000000" pitchFamily="18" charset="-128"/>
                <a:ea typeface="A-OTF リュウミン Pro L-KL" panose="02020300000000000000" pitchFamily="18" charset="-128"/>
                <a:cs typeface="A-OTF リュウミン Pro L-KL" panose="02020300000000000000" pitchFamily="18" charset="-128"/>
              </a:rPr>
              <a:t>garret</a:t>
            </a:r>
            <a:endParaRPr lang="ja-JP" altLang="en-US" sz="2400" dirty="0">
              <a:solidFill>
                <a:schemeClr val="bg1"/>
              </a:solidFill>
              <a:latin typeface="A-OTF リュウミン Pro L-KL" panose="02020300000000000000" pitchFamily="18" charset="-128"/>
              <a:ea typeface="A-OTF リュウミン Pro L-KL" panose="02020300000000000000" pitchFamily="18" charset="-128"/>
              <a:cs typeface="A-OTF リュウミン Pro L-KL" panose="020203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874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テーブル, 座る, 小さい, 少し が含まれている画像&#10;&#10;自動的に生成された説明">
            <a:extLst>
              <a:ext uri="{FF2B5EF4-FFF2-40B4-BE49-F238E27FC236}">
                <a16:creationId xmlns:a16="http://schemas.microsoft.com/office/drawing/2014/main" id="{38A6D180-23BF-872B-EFFE-8F7362F8C1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909"/>
            <a:ext cx="10104120" cy="6225612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2637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58D7D-10C2-CD1B-2980-289506BC2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ー 6" descr="人, 携帯電話, 電話, 探す が含まれている画像&#10;&#10;自動的に生成された説明">
            <a:extLst>
              <a:ext uri="{FF2B5EF4-FFF2-40B4-BE49-F238E27FC236}">
                <a16:creationId xmlns:a16="http://schemas.microsoft.com/office/drawing/2014/main" id="{1EBA99D7-D760-E374-EFD4-879424ED91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174"/>
            <a:ext cx="9799320" cy="6528797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97792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コンテンツ プレースホルダー 12" descr="レストランのテーブルに置いている様々な家具&#10;&#10;低い精度で自動的に生成された説明">
            <a:extLst>
              <a:ext uri="{FF2B5EF4-FFF2-40B4-BE49-F238E27FC236}">
                <a16:creationId xmlns:a16="http://schemas.microsoft.com/office/drawing/2014/main" id="{4DF45D0B-B8A5-8E92-F899-39F0FC134D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158" y="406786"/>
            <a:ext cx="9882455" cy="6044428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89992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B2445-F221-8D01-4138-7C9CAA5DE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レストランのテーブルに座っている人たち&#10;&#10;自動的に生成された説明">
            <a:extLst>
              <a:ext uri="{FF2B5EF4-FFF2-40B4-BE49-F238E27FC236}">
                <a16:creationId xmlns:a16="http://schemas.microsoft.com/office/drawing/2014/main" id="{B239B294-1FA5-FBEA-8350-14449C7203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941" y="613512"/>
            <a:ext cx="10053503" cy="6701688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88843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人, 男, 屋内, キッチン が含まれている画像&#10;&#10;自動的に生成された説明">
            <a:extLst>
              <a:ext uri="{FF2B5EF4-FFF2-40B4-BE49-F238E27FC236}">
                <a16:creationId xmlns:a16="http://schemas.microsoft.com/office/drawing/2014/main" id="{EAA183CA-8152-A84D-0C10-FEFB47C572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" t="50551" r="204" b="3377"/>
          <a:stretch/>
        </p:blipFill>
        <p:spPr>
          <a:xfrm>
            <a:off x="3501197" y="451656"/>
            <a:ext cx="8568883" cy="5954688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77090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917A8-10D3-BC66-EC88-573F18DD5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ー 6" descr="部屋の中に立っている女性&#10;&#10;中程度の精度で自動的に生成された説明">
            <a:extLst>
              <a:ext uri="{FF2B5EF4-FFF2-40B4-BE49-F238E27FC236}">
                <a16:creationId xmlns:a16="http://schemas.microsoft.com/office/drawing/2014/main" id="{144D98B0-DE02-51D4-374F-E7816C8276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" t="42257" r="10479" b="15313"/>
          <a:stretch/>
        </p:blipFill>
        <p:spPr>
          <a:xfrm>
            <a:off x="4518059" y="579119"/>
            <a:ext cx="7310662" cy="5227169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4348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E3159-D5AE-209A-8AA9-1E6FFC580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海の上を歩いている女性&#10;&#10;自動的に生成された説明">
            <a:extLst>
              <a:ext uri="{FF2B5EF4-FFF2-40B4-BE49-F238E27FC236}">
                <a16:creationId xmlns:a16="http://schemas.microsoft.com/office/drawing/2014/main" id="{DADC3FEE-AD07-8BAA-C241-B112BC3FE3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40" y="399230"/>
            <a:ext cx="8683257" cy="5785220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91959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コンテンツ プレースホルダー 12" descr="人, 持つ, 衣類, 立つ が含まれている画像&#10;&#10;自動的に生成された説明">
            <a:extLst>
              <a:ext uri="{FF2B5EF4-FFF2-40B4-BE49-F238E27FC236}">
                <a16:creationId xmlns:a16="http://schemas.microsoft.com/office/drawing/2014/main" id="{C1779D49-A6CB-C866-7D74-E6B21AE074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609" y="1038744"/>
            <a:ext cx="7367791" cy="4494353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5063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F53E5-A0B2-C1FF-6390-D6C9D5517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コンテンツ プレースホルダー 8" descr="人, 女性, 立つ, 探す が含まれている画像&#10;&#10;自動的に生成された説明">
            <a:extLst>
              <a:ext uri="{FF2B5EF4-FFF2-40B4-BE49-F238E27FC236}">
                <a16:creationId xmlns:a16="http://schemas.microsoft.com/office/drawing/2014/main" id="{B73D0394-1A3E-F2AF-F383-9C2C25E5C2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436" y="641888"/>
            <a:ext cx="8366564" cy="5574223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04766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テーブル, 水, カップ, ガラス が含まれている画像&#10;&#10;自動的に生成された説明">
            <a:extLst>
              <a:ext uri="{FF2B5EF4-FFF2-40B4-BE49-F238E27FC236}">
                <a16:creationId xmlns:a16="http://schemas.microsoft.com/office/drawing/2014/main" id="{B840C017-DC56-28DF-D94B-F343B9981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919" y="761639"/>
            <a:ext cx="8002081" cy="5334721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13635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2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コンテンツ プレースホルダー 10" descr="店の上に置かれた新聞紙&#10;&#10;低い精度で自動的に生成された説明">
            <a:extLst>
              <a:ext uri="{FF2B5EF4-FFF2-40B4-BE49-F238E27FC236}">
                <a16:creationId xmlns:a16="http://schemas.microsoft.com/office/drawing/2014/main" id="{82003069-97BB-96A8-2584-0EAF0CCE26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2" b="11667"/>
          <a:stretch/>
        </p:blipFill>
        <p:spPr>
          <a:xfrm>
            <a:off x="6096000" y="140914"/>
            <a:ext cx="6076989" cy="6210411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71236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3CCCB-855D-DB31-CAB7-53AF52BAB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 descr="テキスト, 手紙&#10;&#10;自動的に生成された説明">
            <a:extLst>
              <a:ext uri="{FF2B5EF4-FFF2-40B4-BE49-F238E27FC236}">
                <a16:creationId xmlns:a16="http://schemas.microsoft.com/office/drawing/2014/main" id="{CDCAC393-87D9-C6A4-0403-9A68378D5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562" y="552074"/>
            <a:ext cx="8626438" cy="5753852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73330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8D95F-E581-D436-9030-69E513022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屋内, テーブル, 座る, ケーキ が含まれている画像&#10;&#10;自動的に生成された説明">
            <a:extLst>
              <a:ext uri="{FF2B5EF4-FFF2-40B4-BE49-F238E27FC236}">
                <a16:creationId xmlns:a16="http://schemas.microsoft.com/office/drawing/2014/main" id="{553769BE-917A-84B8-6B25-A3C736066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368" y="847110"/>
            <a:ext cx="7745669" cy="5163779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17486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 descr="キッチンで作業をしている男性&#10;&#10;中程度の精度で自動的に生成された説明">
            <a:extLst>
              <a:ext uri="{FF2B5EF4-FFF2-40B4-BE49-F238E27FC236}">
                <a16:creationId xmlns:a16="http://schemas.microsoft.com/office/drawing/2014/main" id="{219CC009-6C38-B725-2A11-735173EF269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1" t="10952" r="5984" b="6985"/>
          <a:stretch/>
        </p:blipFill>
        <p:spPr>
          <a:xfrm>
            <a:off x="6673703" y="149371"/>
            <a:ext cx="5518297" cy="476287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9" name="図 18" descr="男, メガネ, 探す, 部屋 が含まれている画像&#10;&#10;自動的に生成された説明">
            <a:extLst>
              <a:ext uri="{FF2B5EF4-FFF2-40B4-BE49-F238E27FC236}">
                <a16:creationId xmlns:a16="http://schemas.microsoft.com/office/drawing/2014/main" id="{04A225F8-BDAA-AD8A-3768-39EF16BF5AF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20455" r="9948" b="5614"/>
          <a:stretch/>
        </p:blipFill>
        <p:spPr>
          <a:xfrm>
            <a:off x="3109175" y="3155743"/>
            <a:ext cx="5349734" cy="314723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16192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歩道を歩いている人たち&#10;&#10;中程度の精度で自動的に生成された説明">
            <a:extLst>
              <a:ext uri="{FF2B5EF4-FFF2-40B4-BE49-F238E27FC236}">
                <a16:creationId xmlns:a16="http://schemas.microsoft.com/office/drawing/2014/main" id="{27A16D4E-9EE5-8E23-2CD6-E50910C49C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03" y="560441"/>
            <a:ext cx="8611057" cy="5737118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79538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C33C8-40F9-464E-38DA-7B0A49FF2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ー 6" descr="リモコン, 屋内, 座る, 表面 が含まれている画像&#10;&#10;自動的に生成された説明">
            <a:extLst>
              <a:ext uri="{FF2B5EF4-FFF2-40B4-BE49-F238E27FC236}">
                <a16:creationId xmlns:a16="http://schemas.microsoft.com/office/drawing/2014/main" id="{1DA9A40F-EB3D-148A-F44F-C6FB60DF5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42" y="621552"/>
            <a:ext cx="7493198" cy="5614895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04493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6491D-8EA9-62E9-5BDB-B48F9F23A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ぼやけた写真&#10;&#10;低い精度で自動的に生成された説明">
            <a:extLst>
              <a:ext uri="{FF2B5EF4-FFF2-40B4-BE49-F238E27FC236}">
                <a16:creationId xmlns:a16="http://schemas.microsoft.com/office/drawing/2014/main" id="{CBD20768-9D67-5E20-BF46-6F53FD93990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t="9923" r="34737"/>
          <a:stretch/>
        </p:blipFill>
        <p:spPr>
          <a:xfrm>
            <a:off x="439479" y="233561"/>
            <a:ext cx="6092456" cy="617751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87041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携帯電話を持っている男性&#10;&#10;中程度の精度で自動的に生成された説明">
            <a:extLst>
              <a:ext uri="{FF2B5EF4-FFF2-40B4-BE49-F238E27FC236}">
                <a16:creationId xmlns:a16="http://schemas.microsoft.com/office/drawing/2014/main" id="{12B66E4A-74D7-62BF-825E-56803D77DF8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50" b="7619"/>
          <a:stretch/>
        </p:blipFill>
        <p:spPr>
          <a:xfrm>
            <a:off x="486924" y="643120"/>
            <a:ext cx="7607477" cy="55717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36602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44544-D87B-4FCC-3BDE-12E376C98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夕日に映る人々&#10;&#10;自動的に生成された説明">
            <a:extLst>
              <a:ext uri="{FF2B5EF4-FFF2-40B4-BE49-F238E27FC236}">
                <a16:creationId xmlns:a16="http://schemas.microsoft.com/office/drawing/2014/main" id="{0B181F0D-B23A-34A7-1CF2-B18157CABEE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33" y="622004"/>
            <a:ext cx="8420987" cy="561399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49831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男, 立つ, 座る, 暗い が含まれている画像&#10;&#10;自動的に生成された説明">
            <a:extLst>
              <a:ext uri="{FF2B5EF4-FFF2-40B4-BE49-F238E27FC236}">
                <a16:creationId xmlns:a16="http://schemas.microsoft.com/office/drawing/2014/main" id="{71E072C6-3306-F173-11B2-14011C666E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" y="315786"/>
            <a:ext cx="9339643" cy="6226428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81482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0B8DF-4A45-45EA-DB44-1D33B21F1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DC62923-C3A6-FE1D-35AA-9C7132B12B23}"/>
              </a:ext>
            </a:extLst>
          </p:cNvPr>
          <p:cNvSpPr txBox="1"/>
          <p:nvPr/>
        </p:nvSpPr>
        <p:spPr>
          <a:xfrm>
            <a:off x="1051217" y="2375931"/>
            <a:ext cx="10877108" cy="1817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4000" dirty="0">
                <a:solidFill>
                  <a:schemeClr val="bg1"/>
                </a:solidFill>
                <a:latin typeface="A-OTF リュウミン Pro L-KL" panose="02020300000000000000" pitchFamily="18" charset="-128"/>
                <a:ea typeface="A-OTF リュウミン Pro L-KL" panose="02020300000000000000" pitchFamily="18" charset="-128"/>
                <a:cs typeface="A-OTF リュウミン Pro L-KL" panose="02020300000000000000" pitchFamily="18" charset="-128"/>
              </a:rPr>
              <a:t>運命は、光が物を浮かび上がらせるように、</a:t>
            </a:r>
            <a:br>
              <a:rPr lang="en-US" altLang="ja-JP" sz="4000" dirty="0">
                <a:solidFill>
                  <a:schemeClr val="bg1"/>
                </a:solidFill>
                <a:latin typeface="A-OTF リュウミン Pro L-KL" panose="02020300000000000000" pitchFamily="18" charset="-128"/>
                <a:ea typeface="A-OTF リュウミン Pro L-KL" panose="02020300000000000000" pitchFamily="18" charset="-128"/>
                <a:cs typeface="A-OTF リュウミン Pro L-KL" panose="02020300000000000000" pitchFamily="18" charset="-128"/>
              </a:rPr>
            </a:br>
            <a:r>
              <a:rPr lang="ja-JP" altLang="en-US" sz="4000" dirty="0">
                <a:solidFill>
                  <a:schemeClr val="bg1"/>
                </a:solidFill>
                <a:latin typeface="A-OTF リュウミン Pro L-KL" panose="02020300000000000000" pitchFamily="18" charset="-128"/>
                <a:ea typeface="A-OTF リュウミン Pro L-KL" panose="02020300000000000000" pitchFamily="18" charset="-128"/>
                <a:cs typeface="A-OTF リュウミン Pro L-KL" panose="02020300000000000000" pitchFamily="18" charset="-128"/>
              </a:rPr>
              <a:t>われわれの美徳と悪徳を浮かび上がらせる。 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4878067-0CF6-7F23-66C1-FFC5CE6AB81D}"/>
              </a:ext>
            </a:extLst>
          </p:cNvPr>
          <p:cNvSpPr txBox="1"/>
          <p:nvPr/>
        </p:nvSpPr>
        <p:spPr>
          <a:xfrm>
            <a:off x="8443280" y="4450173"/>
            <a:ext cx="2970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0" i="0" u="none" strike="noStrike" baseline="0" dirty="0">
                <a:solidFill>
                  <a:schemeClr val="bg1"/>
                </a:solidFill>
                <a:latin typeface="A-OTF リュウミン Pro L-KL" panose="02020300000000000000" pitchFamily="18" charset="-128"/>
                <a:ea typeface="A-OTF リュウミン Pro L-KL" panose="02020300000000000000" pitchFamily="18" charset="-128"/>
                <a:cs typeface="A-OTF リュウミン Pro L-KL" panose="02020300000000000000" pitchFamily="18" charset="-128"/>
              </a:rPr>
              <a:t>ラ・ロシュフコー </a:t>
            </a:r>
            <a:endParaRPr lang="ja-JP" altLang="en-US" sz="2400" dirty="0">
              <a:solidFill>
                <a:schemeClr val="bg1"/>
              </a:solidFill>
              <a:latin typeface="A-OTF リュウミン Pro L-KL" panose="02020300000000000000" pitchFamily="18" charset="-128"/>
              <a:ea typeface="A-OTF リュウミン Pro L-KL" panose="02020300000000000000" pitchFamily="18" charset="-128"/>
              <a:cs typeface="A-OTF リュウミン Pro L-KL" panose="020203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788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白いシャツを着ている女性の白黒写真&#10;&#10;中程度の精度で自動的に生成された説明">
            <a:extLst>
              <a:ext uri="{FF2B5EF4-FFF2-40B4-BE49-F238E27FC236}">
                <a16:creationId xmlns:a16="http://schemas.microsoft.com/office/drawing/2014/main" id="{514CBD1E-CA77-E171-9EFB-662D29C5AC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14" y="328300"/>
            <a:ext cx="7237228" cy="6201399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73344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33DCE-9589-BE4C-2E3D-1D3C8FD20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ー 6" descr="歩道でスケートボードをしている人&#10;&#10;低い精度で自動的に生成された説明">
            <a:extLst>
              <a:ext uri="{FF2B5EF4-FFF2-40B4-BE49-F238E27FC236}">
                <a16:creationId xmlns:a16="http://schemas.microsoft.com/office/drawing/2014/main" id="{0DF155E3-EC10-E34A-BBFE-7EBDAAC34C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686" y="710334"/>
            <a:ext cx="6747310" cy="5781601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38475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建物, 立つ, 若い, 持つ が含まれている画像&#10;&#10;自動的に生成された説明">
            <a:extLst>
              <a:ext uri="{FF2B5EF4-FFF2-40B4-BE49-F238E27FC236}">
                <a16:creationId xmlns:a16="http://schemas.microsoft.com/office/drawing/2014/main" id="{9E84257D-1328-41E0-2E92-F4AD38D485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87" y="855265"/>
            <a:ext cx="9295654" cy="5147469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28462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スーツを着て立っている女性&#10;&#10;低い精度で自動的に生成された説明">
            <a:extLst>
              <a:ext uri="{FF2B5EF4-FFF2-40B4-BE49-F238E27FC236}">
                <a16:creationId xmlns:a16="http://schemas.microsoft.com/office/drawing/2014/main" id="{2ADD4EAA-A142-C615-D807-41C873EAC5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924" y="445026"/>
            <a:ext cx="5967948" cy="5967948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2079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52AD0-A847-2FB7-03E2-5BFD0FA93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コンテンツ プレースホルダー 20" descr="テーブルに置かれたナイフ&#10;&#10;自動的に生成された説明">
            <a:extLst>
              <a:ext uri="{FF2B5EF4-FFF2-40B4-BE49-F238E27FC236}">
                <a16:creationId xmlns:a16="http://schemas.microsoft.com/office/drawing/2014/main" id="{FE2958A2-B4AF-E4D5-F463-9229D7872E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6" b="17456"/>
          <a:stretch/>
        </p:blipFill>
        <p:spPr>
          <a:xfrm>
            <a:off x="5826271" y="495182"/>
            <a:ext cx="5625385" cy="5867636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8641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8C5E9-6707-7F2C-3A0A-EFE014B06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4876477-CD85-31D9-784A-1F4BB497522E}"/>
              </a:ext>
            </a:extLst>
          </p:cNvPr>
          <p:cNvSpPr txBox="1"/>
          <p:nvPr/>
        </p:nvSpPr>
        <p:spPr>
          <a:xfrm>
            <a:off x="3065720" y="2967335"/>
            <a:ext cx="7240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b="0" i="0" u="none" strike="noStrike" baseline="0" dirty="0">
                <a:solidFill>
                  <a:schemeClr val="bg1"/>
                </a:solidFill>
                <a:latin typeface="A-OTF リュウミン Pro L-KL" panose="02020300000000000000" pitchFamily="18" charset="-128"/>
                <a:ea typeface="A-OTF リュウミン Pro L-KL" panose="02020300000000000000" pitchFamily="18" charset="-128"/>
                <a:cs typeface="A-OTF リュウミン Pro L-KL" panose="02020300000000000000" pitchFamily="18" charset="-128"/>
              </a:rPr>
              <a:t>包括適応度の論理</a:t>
            </a:r>
            <a:endParaRPr kumimoji="1" lang="ja-JP" altLang="en-US" sz="5400" dirty="0">
              <a:solidFill>
                <a:schemeClr val="bg1"/>
              </a:solidFill>
              <a:latin typeface="A-OTF リュウミン Pro L-KL" panose="02020300000000000000" pitchFamily="18" charset="-128"/>
              <a:ea typeface="A-OTF リュウミン Pro L-KL" panose="02020300000000000000" pitchFamily="18" charset="-128"/>
              <a:cs typeface="A-OTF リュウミン Pro L-KL" panose="020203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781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BADBC-B895-2D99-147F-6924F8BDA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25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8DAF8-8916-B84C-4FED-793C9F060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6403283-DCD2-963A-5BA6-14DA5013517C}"/>
              </a:ext>
            </a:extLst>
          </p:cNvPr>
          <p:cNvSpPr txBox="1"/>
          <p:nvPr/>
        </p:nvSpPr>
        <p:spPr>
          <a:xfrm>
            <a:off x="2850587" y="2217995"/>
            <a:ext cx="7240773" cy="2422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5400" dirty="0">
                <a:solidFill>
                  <a:schemeClr val="bg1"/>
                </a:solidFill>
                <a:latin typeface="A-OTF リュウミン Pro L-KL" panose="02020300000000000000" pitchFamily="18" charset="-128"/>
                <a:ea typeface="A-OTF リュウミン Pro L-KL" panose="02020300000000000000" pitchFamily="18" charset="-128"/>
                <a:cs typeface="A-OTF リュウミン Pro L-KL" panose="02020300000000000000" pitchFamily="18" charset="-128"/>
              </a:rPr>
              <a:t>自己からの逃避</a:t>
            </a:r>
            <a:br>
              <a:rPr lang="en-US" altLang="ja-JP" sz="5400" dirty="0">
                <a:solidFill>
                  <a:schemeClr val="bg1"/>
                </a:solidFill>
                <a:latin typeface="A-OTF リュウミン Pro L-KL" panose="02020300000000000000" pitchFamily="18" charset="-128"/>
                <a:ea typeface="A-OTF リュウミン Pro L-KL" panose="02020300000000000000" pitchFamily="18" charset="-128"/>
                <a:cs typeface="A-OTF リュウミン Pro L-KL" panose="02020300000000000000" pitchFamily="18" charset="-128"/>
              </a:rPr>
            </a:br>
            <a:r>
              <a:rPr lang="ja-JP" altLang="en-US" sz="5400" dirty="0">
                <a:solidFill>
                  <a:schemeClr val="bg1"/>
                </a:solidFill>
                <a:latin typeface="A-OTF リュウミン Pro L-KL" panose="02020300000000000000" pitchFamily="18" charset="-128"/>
                <a:ea typeface="A-OTF リュウミン Pro L-KL" panose="02020300000000000000" pitchFamily="18" charset="-128"/>
                <a:cs typeface="A-OTF リュウミン Pro L-KL" panose="02020300000000000000" pitchFamily="18" charset="-128"/>
              </a:rPr>
              <a:t>　　としての自殺</a:t>
            </a:r>
            <a:endParaRPr kumimoji="1" lang="ja-JP" altLang="en-US" sz="5400" dirty="0">
              <a:solidFill>
                <a:schemeClr val="bg1"/>
              </a:solidFill>
              <a:latin typeface="A-OTF リュウミン Pro L-KL" panose="02020300000000000000" pitchFamily="18" charset="-128"/>
              <a:ea typeface="A-OTF リュウミン Pro L-KL" panose="02020300000000000000" pitchFamily="18" charset="-128"/>
              <a:cs typeface="A-OTF リュウミン Pro L-KL" panose="020203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107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710EE-F2A6-C6C8-FD82-24A03545C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60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74375-7856-3171-D848-BF3858658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959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6E473-9E09-3055-725B-AA3FF8C34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木の枝にとまっている昆虫&#10;&#10;中程度の精度で自動的に生成された説明">
            <a:extLst>
              <a:ext uri="{FF2B5EF4-FFF2-40B4-BE49-F238E27FC236}">
                <a16:creationId xmlns:a16="http://schemas.microsoft.com/office/drawing/2014/main" id="{11BC7583-B7FE-138E-9B56-740E5EE96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127" y="350873"/>
            <a:ext cx="4288466" cy="321635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70258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733DF-8074-6639-3553-6F7BAC551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木の枝にとまっている昆虫&#10;&#10;中程度の精度で自動的に生成された説明">
            <a:extLst>
              <a:ext uri="{FF2B5EF4-FFF2-40B4-BE49-F238E27FC236}">
                <a16:creationId xmlns:a16="http://schemas.microsoft.com/office/drawing/2014/main" id="{FDB92820-2B50-864C-3529-45A6C29E4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127" y="350873"/>
            <a:ext cx="4288466" cy="321635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図 2" descr="水, 動物, 屋外, ブルー が含まれている画像&#10;&#10;自動的に生成された説明">
            <a:extLst>
              <a:ext uri="{FF2B5EF4-FFF2-40B4-BE49-F238E27FC236}">
                <a16:creationId xmlns:a16="http://schemas.microsoft.com/office/drawing/2014/main" id="{48BC092C-FDD1-FE84-2EB0-CE6A28F95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5151" y="527639"/>
            <a:ext cx="4391248" cy="329343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27224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68A5E-603E-12F8-AB40-9E8C5C460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木の枝にとまっている昆虫&#10;&#10;中程度の精度で自動的に生成された説明">
            <a:extLst>
              <a:ext uri="{FF2B5EF4-FFF2-40B4-BE49-F238E27FC236}">
                <a16:creationId xmlns:a16="http://schemas.microsoft.com/office/drawing/2014/main" id="{7D321E02-0CBE-2BD4-7641-638461766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127" y="350873"/>
            <a:ext cx="4288466" cy="321635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図 2" descr="水, 動物, 屋外, ブルー が含まれている画像&#10;&#10;自動的に生成された説明">
            <a:extLst>
              <a:ext uri="{FF2B5EF4-FFF2-40B4-BE49-F238E27FC236}">
                <a16:creationId xmlns:a16="http://schemas.microsoft.com/office/drawing/2014/main" id="{4116C2C8-9AE2-FC65-6F30-74661EE3C2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5151" y="527639"/>
            <a:ext cx="4391248" cy="329343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図 3" descr="雪, ブルー, 立つ, 水 が含まれている画像&#10;&#10;自動的に生成された説明">
            <a:extLst>
              <a:ext uri="{FF2B5EF4-FFF2-40B4-BE49-F238E27FC236}">
                <a16:creationId xmlns:a16="http://schemas.microsoft.com/office/drawing/2014/main" id="{99F3BCAA-A681-CCDF-4778-4C348E5985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12" y="3817090"/>
            <a:ext cx="3586716" cy="269003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00785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2941A-7256-5915-AC7B-DA22329A8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木の枝にとまっている昆虫&#10;&#10;中程度の精度で自動的に生成された説明">
            <a:extLst>
              <a:ext uri="{FF2B5EF4-FFF2-40B4-BE49-F238E27FC236}">
                <a16:creationId xmlns:a16="http://schemas.microsoft.com/office/drawing/2014/main" id="{6B4C348C-8FB6-E9F7-012D-D5594D38A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127" y="350873"/>
            <a:ext cx="4288466" cy="321635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図 2" descr="水, 動物, 屋外, ブルー が含まれている画像&#10;&#10;自動的に生成された説明">
            <a:extLst>
              <a:ext uri="{FF2B5EF4-FFF2-40B4-BE49-F238E27FC236}">
                <a16:creationId xmlns:a16="http://schemas.microsoft.com/office/drawing/2014/main" id="{1133AD27-C892-105F-78DB-A6FF64AA4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95151" y="527639"/>
            <a:ext cx="4391248" cy="329343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図 3" descr="雪, ブルー, 立つ, 水 が含まれている画像&#10;&#10;自動的に生成された説明">
            <a:extLst>
              <a:ext uri="{FF2B5EF4-FFF2-40B4-BE49-F238E27FC236}">
                <a16:creationId xmlns:a16="http://schemas.microsoft.com/office/drawing/2014/main" id="{B923F6EF-DDC2-EDE5-EFBA-6C1F5C6E86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12" y="3817090"/>
            <a:ext cx="3586716" cy="269003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図 5" descr="動物の顔&#10;&#10;中程度の精度で自動的に生成された説明">
            <a:extLst>
              <a:ext uri="{FF2B5EF4-FFF2-40B4-BE49-F238E27FC236}">
                <a16:creationId xmlns:a16="http://schemas.microsoft.com/office/drawing/2014/main" id="{EA1CF150-9578-C871-B2C7-6EA2914832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60" y="4258341"/>
            <a:ext cx="3466213" cy="259965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9544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F9A1B-8801-E8C5-7BB6-C2C939F31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015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80952-9B53-B101-9FA4-7597620A4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2F780C2D-D72A-005A-97BA-7E315612B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85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9ACA5-8B80-3954-D094-BDEE652A8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56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BFE20-E730-545D-38E2-708D596F0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黒い背景と白い文字&#10;&#10;自動的に生成された説明">
            <a:extLst>
              <a:ext uri="{FF2B5EF4-FFF2-40B4-BE49-F238E27FC236}">
                <a16:creationId xmlns:a16="http://schemas.microsoft.com/office/drawing/2014/main" id="{87435560-30B4-AA51-36E8-DD1A3D0C8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83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7ED712EB-7704-4CD8-5C27-A325EDB4D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3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8CAED-C6E5-0696-DA32-2E8EB76D8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棚に置かれている部屋&#10;&#10;低い精度で自動的に生成された説明">
            <a:extLst>
              <a:ext uri="{FF2B5EF4-FFF2-40B4-BE49-F238E27FC236}">
                <a16:creationId xmlns:a16="http://schemas.microsoft.com/office/drawing/2014/main" id="{7B732E1B-1012-C3E0-35B1-67207A452C7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66" y="184869"/>
            <a:ext cx="7571353" cy="648826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06183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3D368-6772-627E-F51D-CBE2143B7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本棚に並んだ本&#10;&#10;自動的に生成された説明">
            <a:extLst>
              <a:ext uri="{FF2B5EF4-FFF2-40B4-BE49-F238E27FC236}">
                <a16:creationId xmlns:a16="http://schemas.microsoft.com/office/drawing/2014/main" id="{F4B73A32-0213-6832-97B6-35C142BB539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123"/>
            <a:ext cx="9372600" cy="622106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05261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1424F-879B-9353-B4CD-4E7E89CA8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人, 本, 棚, 屋内 が含まれている画像&#10;&#10;自動的に生成された説明">
            <a:extLst>
              <a:ext uri="{FF2B5EF4-FFF2-40B4-BE49-F238E27FC236}">
                <a16:creationId xmlns:a16="http://schemas.microsoft.com/office/drawing/2014/main" id="{6B0BC20A-0F7F-B800-04BA-2CEB1113128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2" t="35516" r="4910"/>
          <a:stretch/>
        </p:blipFill>
        <p:spPr>
          <a:xfrm>
            <a:off x="0" y="484472"/>
            <a:ext cx="8959930" cy="561152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34627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夜に光っている花火&#10;&#10;自動的に生成された説明">
            <a:extLst>
              <a:ext uri="{FF2B5EF4-FFF2-40B4-BE49-F238E27FC236}">
                <a16:creationId xmlns:a16="http://schemas.microsoft.com/office/drawing/2014/main" id="{C8C56785-F974-4FF4-EC51-B8B713352C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914" y="205321"/>
            <a:ext cx="9698673" cy="6465782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48308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73</Words>
  <Application>Microsoft Office PowerPoint</Application>
  <PresentationFormat>ワイド画面</PresentationFormat>
  <Paragraphs>18</Paragraphs>
  <Slides>47</Slides>
  <Notes>10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47</vt:i4>
      </vt:variant>
    </vt:vector>
  </HeadingPairs>
  <TitlesOfParts>
    <vt:vector size="52" baseType="lpstr">
      <vt:lpstr>A-OTF リュウミン Pro L-KL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ヒロタカ フジオカ</dc:creator>
  <cp:lastModifiedBy>ヒロタカ フジオカ</cp:lastModifiedBy>
  <cp:revision>1</cp:revision>
  <dcterms:created xsi:type="dcterms:W3CDTF">2024-10-11T03:40:01Z</dcterms:created>
  <dcterms:modified xsi:type="dcterms:W3CDTF">2024-11-13T07:49:14Z</dcterms:modified>
</cp:coreProperties>
</file>